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41EEF-FEB1-45CD-BB3B-6C54A19A3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C74B0-1EB8-4D17-8175-EA92CD548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7E3126-43EE-470D-A292-4F6A5951B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5EEE83-0A32-407C-B565-E52B4BCB9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383309-45F7-4925-8C1F-FE0A3926F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6DEE79-0C18-4759-AB43-66C0C4B43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22BACE-2BAB-4F16-B263-3BC9CDB66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0DB783-16B8-4EF8-8589-BCBEB8844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3FE549-9D12-46ED-8C84-635F28D7DA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0DE926-1770-4B94-B8C0-7ECE3DCE5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58DD5F-33F1-4C88-96C3-6896C34BA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12705201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发展数字化供应链与智能采购技术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数字化供应链概述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智能采购技术介绍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数字化供应链与智能采购融合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数字化供应链在智能采购中应用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智能采购在数字化供应链中作用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发展前景与挑战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数字化供应链概述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数字化供应链是利用先进的信息技术和通信技术，对供应链全过程进行数字化、网络化、智能化改造，实现供应链的可视化、可预测和可优化。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随着物联网、大数据、人工智能等技术的不断发展，数字化供应链将向更加智能化、自动化、协同化的方向发展。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通过数字化技术优化供应链流程，减少冗余环节，提高运作效率。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提高供应链效率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138" r="1613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数字化供应链可以实现精准的需求预测和库存管理，降低库存成本和运营成本。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数字化供应链可以实现快速响应客户需求，提高客户满意度和忠诚度。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数字化供应链优势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755" r="1775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通过物联网技术实现供应链各环节信息的实时采集和传输，提高供应链的透明度和可追溯性。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利用大数据技术对供应链数据进行挖掘和分析，实现精准的需求预测和库存管理。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通过人工智能技术实现供应链的智能化决策和优化，提高供应链的响应速度和灵活性。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利用区块链技术实现供应链信息的不可篡改和共享，提高供应链的安全性和信任度。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区块链技术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关键技术支撑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智能采购技术介绍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智能采购是指利用先进的人工智能、大数据、云计算等技术，对采购流程进行自动化、智能化升级，提高采购效率和准确性的一种新型采购方式。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智能采购具有自动化、智能化、数据驱动、高效便捷等特点，能够大幅缩短采购周期，降低采购成本，提高采购质量。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智能采购定义及特点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" r="24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智能采购技术可应用于制造业的原材料、零部件等采购环节，实现自动化询价、比价、下单等功能，提高采购效率和准确性。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智能采购技术可应用于零售业的商品采购环节，通过对销售数据、库存数据等的分析，实现精准的商品采购和库存管理。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智能采购技术可应用于物流业的运输服务采购环节，通过对运输需求、运输能力等的分析，实现自动化的运输服务采购和调度。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物流业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智能采购技术应用领域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关键技术支撑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智能采购的实现离不开人工智能技术的支持，包括自然语言处理、机器学习、深度学习等，用于自动化处理和分析采购数据。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大数据技术能够实现对海量数据的处理和分析，为智能采购提供数据支撑和决策依据。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云计算技术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云计算技术能够提供强大的计算能力和存储空间，支持智能采购系统的稳定运行和扩展。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物联网技术能够实现对物品信息的实时感知和传输，为智能采购提供实时的数据输入和监控。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数字化供应链与智能采购融合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智能采购技术兴起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大数据、人工智能等技术的兴起，为采购领域带来了智能化变革，提高了采购的精准度和效率。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融合意义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数字化供应链与智能采购技术的融合，可以进一步提高供应链的协同效率和响应速度，降低采购成本，提升企业竞争力。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数字化供应链发展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随着信息技术的发展，供应链逐渐实现数字化，提高了供应链的透明度和效率。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271" b="3271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融合背景及意义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551" r="14551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通过云计算平台，实现供应链各环节数据的集中存储和处理，为智能采购提供数据支持。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基于云计算的融合模式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利用物联网技术，实现供应链各环节信息的实时采集和传输，提高供应链的透明度和可追溯性。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基于物联网的融合模式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运用人工智能技术，对供应链数据进行深度分析和挖掘，为采购决策提供更加精准的依据。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基于人工智能的融合模式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融合模式探讨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https://d.book118.com/428127052017006027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2024-09-04T18:17:01.863</cp:lastPrinted>
  <dcterms:created xsi:type="dcterms:W3CDTF">2024-09-04T10:17:01Z</dcterms:created>
  <dcterms:modified xsi:type="dcterms:W3CDTF">2024-09-04T10:17:04Z</dcterms:modified>
</cp:coreProperties>
</file>