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629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255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tags" Target="../tags/tag12.xml" /><Relationship Id="rId7" Type="http://schemas.openxmlformats.org/officeDocument/2006/relationships/tags" Target="../tags/tag13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4.xml" /><Relationship Id="rId3" Type="http://schemas.openxmlformats.org/officeDocument/2006/relationships/image" Target="../media/image3.png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tags" Target="../tags/tag18.xml" /><Relationship Id="rId8" Type="http://schemas.openxmlformats.org/officeDocument/2006/relationships/tags" Target="../tags/tag19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20.xml" /><Relationship Id="rId3" Type="http://schemas.openxmlformats.org/officeDocument/2006/relationships/tags" Target="../tags/tag21.xml" /><Relationship Id="rId4" Type="http://schemas.openxmlformats.org/officeDocument/2006/relationships/tags" Target="../tags/tag22.xml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26.xml" /><Relationship Id="rId3" Type="http://schemas.openxmlformats.org/officeDocument/2006/relationships/tags" Target="../tags/tag27.xml" /><Relationship Id="rId4" Type="http://schemas.openxmlformats.org/officeDocument/2006/relationships/tags" Target="../tags/tag28.xml" /><Relationship Id="rId5" Type="http://schemas.openxmlformats.org/officeDocument/2006/relationships/tags" Target="../tags/tag29.xml" /><Relationship Id="rId6" Type="http://schemas.openxmlformats.org/officeDocument/2006/relationships/tags" Target="../tags/tag30.xml" /><Relationship Id="rId7" Type="http://schemas.openxmlformats.org/officeDocument/2006/relationships/tags" Target="../tags/tag31.xml" /><Relationship Id="rId8" Type="http://schemas.openxmlformats.org/officeDocument/2006/relationships/tags" Target="../tags/tag32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41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33.xml" /><Relationship Id="rId3" Type="http://schemas.openxmlformats.org/officeDocument/2006/relationships/tags" Target="../tags/tag34.xml" /><Relationship Id="rId4" Type="http://schemas.openxmlformats.org/officeDocument/2006/relationships/tags" Target="../tags/tag35.xml" /><Relationship Id="rId5" Type="http://schemas.openxmlformats.org/officeDocument/2006/relationships/tags" Target="../tags/tag36.xml" /><Relationship Id="rId6" Type="http://schemas.openxmlformats.org/officeDocument/2006/relationships/tags" Target="../tags/tag37.xml" /><Relationship Id="rId7" Type="http://schemas.openxmlformats.org/officeDocument/2006/relationships/tags" Target="../tags/tag38.xml" /><Relationship Id="rId8" Type="http://schemas.openxmlformats.org/officeDocument/2006/relationships/tags" Target="../tags/tag39.xml" /><Relationship Id="rId9" Type="http://schemas.openxmlformats.org/officeDocument/2006/relationships/tags" Target="../tags/tag40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56.xml" /><Relationship Id="rId3" Type="http://schemas.openxmlformats.org/officeDocument/2006/relationships/tags" Target="../tags/tag57.xml" /><Relationship Id="rId4" Type="http://schemas.openxmlformats.org/officeDocument/2006/relationships/tags" Target="../tags/tag58.xml" /><Relationship Id="rId5" Type="http://schemas.openxmlformats.org/officeDocument/2006/relationships/tags" Target="../tags/tag59.xml" /><Relationship Id="rId6" Type="http://schemas.openxmlformats.org/officeDocument/2006/relationships/tags" Target="../tags/tag60.xml" /><Relationship Id="rId7" Type="http://schemas.openxmlformats.org/officeDocument/2006/relationships/tags" Target="../tags/tag61.xml" /><Relationship Id="rId8" Type="http://schemas.openxmlformats.org/officeDocument/2006/relationships/tags" Target="../tags/tag62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63.xml" /><Relationship Id="rId3" Type="http://schemas.openxmlformats.org/officeDocument/2006/relationships/image" Target="../media/image5.png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5FE3FB-4A30-43C9-9782-D16686017C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0BA9CF-5596-4B93-B911-74607B8EDE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7443EA-AE7D-4987-84E0-896007D3E8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0F5029-E602-4154-8C68-32FFC64275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3C85544-FA05-40E5-AA21-2AEAF7A0FC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564D7F6-6E3F-4813-983A-C285249439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26FDAD1-E242-403E-AFEC-872BF607BC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83CEAC-A0C9-4FA4-8F7C-A92F77098E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4B30C7-84CC-4B74-995F-FDE591416B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4F2A4C-1038-419C-8E3B-58BCF2086D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0C8B9C-4CB9-4803-B34B-542C9E84DF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10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97157" name="图片 9" descr="矢量智能对象5-0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6578"/>
          <a:stretch>
            <a:fillRect/>
          </a:stretch>
        </p:blipFill>
        <p:spPr>
          <a:xfrm flipH="1">
            <a:off x="6149340" y="1361440"/>
            <a:ext cx="5763895" cy="5027930"/>
          </a:xfrm>
          <a:prstGeom prst="rect">
            <a:avLst/>
          </a:prstGeom>
        </p:spPr>
      </p:pic>
      <p:sp>
        <p:nvSpPr>
          <p:cNvPr id="1048664" name="署名"/>
          <p:cNvSpPr txBox="1">
            <a:spLocks noGrp="1"/>
          </p:cNvSpPr>
          <p:nvPr>
            <p:ph type="body" idx="3" hasCustomPrompt="1"/>
            <p:custDataLst>
              <p:tags r:id="rId5"/>
            </p:custDataLst>
          </p:nvPr>
        </p:nvSpPr>
        <p:spPr>
          <a:xfrm>
            <a:off x="1006475" y="3587645"/>
            <a:ext cx="1607820" cy="4216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0" scaled="0"/>
          </a:gradFill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rgbClr val="FFFFFF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6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1006475" y="1586609"/>
            <a:ext cx="6184265" cy="17200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300" b="0" i="0" u="none" strike="noStrike" kern="1200" cap="none" spc="0" normalizeH="0" baseline="0" noProof="1">
                <a:solidFill>
                  <a:srgbClr val="FFFFFF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95324" y="6314400"/>
            <a:ext cx="2616675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619075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9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94800" y="359999"/>
            <a:ext cx="10800000" cy="72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lvl1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lt"/>
                <a:ea typeface="+mj-lt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76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94800" y="1225550"/>
            <a:ext cx="10796050" cy="50241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94800" y="6314400"/>
            <a:ext cx="26172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6196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14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2097163" name="图片 8" descr="001_画板 1_画板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6730"/>
          </a:xfrm>
          <a:prstGeom prst="rect">
            <a:avLst/>
          </a:prstGeom>
        </p:spPr>
      </p:pic>
      <p:sp>
        <p:nvSpPr>
          <p:cNvPr id="1048684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95325" y="361950"/>
            <a:ext cx="10801350" cy="727075"/>
          </a:xfrm>
          <a:prstGeom prst="rect">
            <a:avLst/>
          </a:prstGeom>
          <a:noFill/>
        </p:spPr>
        <p:txBody>
          <a:bodyPr wrap="square" lIns="91440" tIns="0" rIns="91440" bIns="0" rtlCol="0" anchor="b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200" b="0" i="0" u="none" strike="noStrike" kern="1200" cap="none" spc="0" normalizeH="0" baseline="0" noProof="1">
                <a:solidFill>
                  <a:srgbClr val="FFFFFF"/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8" descr="002-0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8255"/>
            <a:ext cx="12192000" cy="6856730"/>
          </a:xfrm>
          <a:prstGeom prst="rect">
            <a:avLst/>
          </a:prstGeom>
        </p:spPr>
      </p:pic>
      <p:sp>
        <p:nvSpPr>
          <p:cNvPr id="1048692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914400" y="1677670"/>
            <a:ext cx="5643880" cy="1855470"/>
          </a:xfrm>
          <a:prstGeom prst="rect">
            <a:avLst/>
          </a:prstGeom>
          <a:noFill/>
        </p:spPr>
        <p:txBody>
          <a:bodyPr wrap="square" lIns="91440" tIns="0" rIns="91440" bIns="0" rtlCol="0" anchor="b" anchorCtr="0">
            <a:normAutofit/>
          </a:bodyPr>
          <a:lstStyle>
            <a:lvl1pPr marL="0" marR="0" lvl="0" algn="l" defTabSz="914400" rtl="0" eaLnBrk="1" fontAlgn="ctr" latinLnBrk="0" hangingPunct="1">
              <a:lnSpc>
                <a:spcPct val="120000"/>
              </a:lnSpc>
              <a:buClrTx/>
              <a:buSzTx/>
              <a:buFontTx/>
              <a:buNone/>
              <a:defRPr kumimoji="0" lang="en-US" altLang="zh-CN" sz="9600" b="0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79000">
                      <a:schemeClr val="accent2">
                        <a:alpha val="100000"/>
                      </a:schemeClr>
                    </a:gs>
                  </a:gsLst>
                  <a:lin ang="5400000" scaled="0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 fontAlgn="ctr">
              <a:lnSpc>
                <a:spcPct val="120000"/>
              </a:lnSpc>
              <a:buClrTx/>
              <a:buSzTx/>
              <a:buFontTx/>
            </a:pPr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694" name="副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95350" y="3533140"/>
            <a:ext cx="5643880" cy="154114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>
                <a:solidFill>
                  <a:srgbClr val="FFFFFF"/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 font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11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2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94800" y="359999"/>
            <a:ext cx="10800000" cy="72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lvl1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lt"/>
                <a:ea typeface="+mj-lt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4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400805" y="1250066"/>
            <a:ext cx="5093995" cy="499952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06" name="正文"/>
          <p:cNvSpPr txBox="1"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691206" y="1250066"/>
            <a:ext cx="5093994" cy="499952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08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95324" y="6314400"/>
            <a:ext cx="2616675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619075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15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94800" y="359999"/>
            <a:ext cx="10800000" cy="72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lvl1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0" i="0" u="none" strike="noStrike" kern="1200" cap="none" spc="0" normalizeH="0" baseline="0" noProof="1">
                <a:solidFill>
                  <a:srgbClr val="FFFFFF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261475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226215"/>
            <a:ext cx="5261475" cy="46288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rgbClr val="FFFFFF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94800" y="1854000"/>
            <a:ext cx="52560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94800" y="1225550"/>
            <a:ext cx="5256000" cy="46288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rgbClr val="FFFFFF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718184" y="6314400"/>
            <a:ext cx="2593815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619075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3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94800" y="359999"/>
            <a:ext cx="10800000" cy="72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lvl1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0" i="0" u="none" strike="noStrike" kern="1200" cap="none" spc="0" normalizeH="0" baseline="0" noProof="1">
                <a:solidFill>
                  <a:srgbClr val="FFFFFF"/>
                </a:solidFill>
                <a:latin typeface="+mj-lt"/>
                <a:ea typeface="+mj-lt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95324" y="6314400"/>
            <a:ext cx="2616675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619075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7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38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7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44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95324" y="366395"/>
            <a:ext cx="10801351" cy="589026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95324" y="6314400"/>
            <a:ext cx="2616675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619075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7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29" name="直接连接符 8"/>
          <p:cNvCxnSpPr/>
          <p:nvPr>
            <p:custDataLst>
              <p:tags r:id="rId3"/>
            </p:custDataLst>
          </p:nvPr>
        </p:nvCxnSpPr>
        <p:spPr>
          <a:xfrm>
            <a:off x="718185" y="959485"/>
            <a:ext cx="694055" cy="0"/>
          </a:xfrm>
          <a:prstGeom prst="line">
            <a:avLst/>
          </a:prstGeom>
          <a:ln w="25400" cap="sq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2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95325" y="1225550"/>
            <a:ext cx="10799476" cy="45974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107950" rtlCol="0" anchor="b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300" normalizeH="0" baseline="0" noProof="1">
                <a:solidFill>
                  <a:srgbClr val="FFFFFF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94800" y="359999"/>
            <a:ext cx="10800000" cy="72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lvl1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0" i="0" u="none" strike="noStrike" kern="1200" cap="none" spc="0" normalizeH="0" baseline="0" noProof="1">
                <a:solidFill>
                  <a:srgbClr val="FFFFFF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94800" y="6314400"/>
            <a:ext cx="26172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619075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9" name="图片 8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97181" name="图片 9" descr="996_画板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flipH="1">
            <a:off x="5743575" y="925195"/>
            <a:ext cx="6927215" cy="5567680"/>
          </a:xfrm>
          <a:prstGeom prst="rect">
            <a:avLst/>
          </a:prstGeom>
        </p:spPr>
      </p:pic>
      <p:sp>
        <p:nvSpPr>
          <p:cNvPr id="1048762" name="署名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1006475" y="3617595"/>
            <a:ext cx="1607820" cy="4216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0" scaled="0"/>
          </a:gradFill>
        </p:spPr>
        <p:txBody>
          <a:bodyPr wrap="square" lIns="0" tIns="0" rIns="0" bIns="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rgbClr val="FFFFFF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1006475" y="1586608"/>
            <a:ext cx="6184265" cy="1728092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rgbClr val="FFFFFF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6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ags" Target="../tags/tag70.xml" /><Relationship Id="rId14" Type="http://schemas.openxmlformats.org/officeDocument/2006/relationships/tags" Target="../tags/tag71.xml" /><Relationship Id="rId15" Type="http://schemas.openxmlformats.org/officeDocument/2006/relationships/tags" Target="../tags/tag72.xml" /><Relationship Id="rId16" Type="http://schemas.openxmlformats.org/officeDocument/2006/relationships/tags" Target="../tags/tag73.xml" /><Relationship Id="rId17" Type="http://schemas.openxmlformats.org/officeDocument/2006/relationships/tags" Target="../tags/tag74.xml" /><Relationship Id="rId18" Type="http://schemas.openxmlformats.org/officeDocument/2006/relationships/tags" Target="../tags/tag75.xml" /><Relationship Id="rId19" Type="http://schemas.openxmlformats.org/officeDocument/2006/relationships/tags" Target="../tags/tag7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7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2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94799" y="6314400"/>
            <a:ext cx="2617201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4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ct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6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617198" cy="316800"/>
          </a:xfr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文本占位符 3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694799" y="1226916"/>
            <a:ext cx="10799999" cy="495004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  <a:buSzTx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  <a:buSzTx/>
              <a:tabLst>
                <a:tab pos="1609725"/>
              </a:tabLst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  <a:buSzTx/>
              <a:tabLst>
                <a:tab pos="160972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  <a:buSzTx/>
              <a:tabLst>
                <a:tab pos="1609725"/>
              </a:tabLs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  <a:noFill/>
        </p:spPr>
        <p:txBody>
          <a:bodyPr vert="horz" wrap="square" lIns="91440" tIns="0" rIns="91440" bIns="0" rtlCol="0" anchor="b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0"/>
    </p:custDataLst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6286" r:id="rId2"/>
    <p:sldLayoutId id="2147486287" r:id="rId3"/>
    <p:sldLayoutId id="2147486288" r:id="rId4"/>
    <p:sldLayoutId id="2147486289" r:id="rId5"/>
    <p:sldLayoutId id="2147486290" r:id="rId6"/>
    <p:sldLayoutId id="2147486291" r:id="rId7"/>
    <p:sldLayoutId id="2147486292" r:id="rId8"/>
    <p:sldLayoutId id="2147486293" r:id="rId9"/>
    <p:sldLayoutId id="2147486294" r:id="rId10"/>
    <p:sldLayoutId id="2147486295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0" i="0" u="none" strike="noStrike" kern="1200" cap="none" spc="0" normalizeH="0" baseline="0" smtClean="0">
          <a:solidFill>
            <a:srgbClr val="FFFFFF"/>
          </a:solidFill>
          <a:latin typeface="+mj-lt"/>
          <a:ea typeface="+mj-lt"/>
          <a:cs typeface="MiSans Normal" panose="00000500000000000000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/>
          </a:solidFill>
          <a:latin typeface="+mn-lt"/>
          <a:ea typeface="+mn-lt"/>
          <a:cs typeface="MiSans Normal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tags" Target="../tags/tag8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9.xml" /><Relationship Id="rId11" Type="http://schemas.openxmlformats.org/officeDocument/2006/relationships/tags" Target="../tags/tag90.xml" /><Relationship Id="rId12" Type="http://schemas.openxmlformats.org/officeDocument/2006/relationships/tags" Target="../tags/tag91.xml" /><Relationship Id="rId13" Type="http://schemas.openxmlformats.org/officeDocument/2006/relationships/tags" Target="../tags/tag92.xml" /><Relationship Id="rId14" Type="http://schemas.openxmlformats.org/officeDocument/2006/relationships/tags" Target="../tags/tag93.xml" /><Relationship Id="rId15" Type="http://schemas.openxmlformats.org/officeDocument/2006/relationships/tags" Target="../tags/tag94.xml" /><Relationship Id="rId16" Type="http://schemas.openxmlformats.org/officeDocument/2006/relationships/tags" Target="../tags/tag95.xml" /><Relationship Id="rId17" Type="http://schemas.openxmlformats.org/officeDocument/2006/relationships/tags" Target="../tags/tag96.xml" /><Relationship Id="rId18" Type="http://schemas.openxmlformats.org/officeDocument/2006/relationships/tags" Target="../tags/tag97.xml" /><Relationship Id="rId19" Type="http://schemas.openxmlformats.org/officeDocument/2006/relationships/tags" Target="../tags/tag98.xml" /><Relationship Id="rId2" Type="http://schemas.openxmlformats.org/officeDocument/2006/relationships/tags" Target="../tags/tag81.xml" /><Relationship Id="rId20" Type="http://schemas.openxmlformats.org/officeDocument/2006/relationships/tags" Target="../tags/tag99.xml" /><Relationship Id="rId21" Type="http://schemas.openxmlformats.org/officeDocument/2006/relationships/tags" Target="../tags/tag100.xml" /><Relationship Id="rId3" Type="http://schemas.openxmlformats.org/officeDocument/2006/relationships/tags" Target="../tags/tag82.xml" /><Relationship Id="rId4" Type="http://schemas.openxmlformats.org/officeDocument/2006/relationships/tags" Target="../tags/tag83.xml" /><Relationship Id="rId5" Type="http://schemas.openxmlformats.org/officeDocument/2006/relationships/tags" Target="../tags/tag84.xml" /><Relationship Id="rId6" Type="http://schemas.openxmlformats.org/officeDocument/2006/relationships/tags" Target="../tags/tag85.xml" /><Relationship Id="rId7" Type="http://schemas.openxmlformats.org/officeDocument/2006/relationships/tags" Target="../tags/tag86.xml" /><Relationship Id="rId8" Type="http://schemas.openxmlformats.org/officeDocument/2006/relationships/tags" Target="../tags/tag87.xml" /><Relationship Id="rId9" Type="http://schemas.openxmlformats.org/officeDocument/2006/relationships/tags" Target="../tags/tag8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4.xml" /><Relationship Id="rId3" Type="http://schemas.openxmlformats.org/officeDocument/2006/relationships/tags" Target="../tags/tag105.xml" /><Relationship Id="rId4" Type="http://schemas.openxmlformats.org/officeDocument/2006/relationships/tags" Target="../tags/tag10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12" Type="http://schemas.openxmlformats.org/officeDocument/2006/relationships/tags" Target="../tags/tag117.xml" /><Relationship Id="rId13" Type="http://schemas.openxmlformats.org/officeDocument/2006/relationships/tags" Target="../tags/tag118.xml" /><Relationship Id="rId14" Type="http://schemas.openxmlformats.org/officeDocument/2006/relationships/tags" Target="../tags/tag119.xml" /><Relationship Id="rId15" Type="http://schemas.openxmlformats.org/officeDocument/2006/relationships/tags" Target="../tags/tag120.xml" /><Relationship Id="rId16" Type="http://schemas.openxmlformats.org/officeDocument/2006/relationships/tags" Target="../tags/tag121.xml" /><Relationship Id="rId17" Type="http://schemas.openxmlformats.org/officeDocument/2006/relationships/tags" Target="../tags/tag122.xml" /><Relationship Id="rId2" Type="http://schemas.openxmlformats.org/officeDocument/2006/relationships/tags" Target="../tags/tag107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1.xml" /><Relationship Id="rId11" Type="http://schemas.openxmlformats.org/officeDocument/2006/relationships/tags" Target="../tags/tag132.xml" /><Relationship Id="rId12" Type="http://schemas.openxmlformats.org/officeDocument/2006/relationships/tags" Target="../tags/tag133.xml" /><Relationship Id="rId13" Type="http://schemas.openxmlformats.org/officeDocument/2006/relationships/tags" Target="../tags/tag134.xml" /><Relationship Id="rId14" Type="http://schemas.openxmlformats.org/officeDocument/2006/relationships/tags" Target="../tags/tag135.xml" /><Relationship Id="rId15" Type="http://schemas.openxmlformats.org/officeDocument/2006/relationships/tags" Target="../tags/tag136.xml" /><Relationship Id="rId16" Type="http://schemas.openxmlformats.org/officeDocument/2006/relationships/tags" Target="../tags/tag137.xml" /><Relationship Id="rId17" Type="http://schemas.openxmlformats.org/officeDocument/2006/relationships/tags" Target="../tags/tag138.xml" /><Relationship Id="rId18" Type="http://schemas.openxmlformats.org/officeDocument/2006/relationships/tags" Target="../tags/tag139.xml" /><Relationship Id="rId19" Type="http://schemas.openxmlformats.org/officeDocument/2006/relationships/tags" Target="../tags/tag140.xml" /><Relationship Id="rId2" Type="http://schemas.openxmlformats.org/officeDocument/2006/relationships/tags" Target="../tags/tag123.xml" /><Relationship Id="rId20" Type="http://schemas.openxmlformats.org/officeDocument/2006/relationships/tags" Target="../tags/tag141.xml" /><Relationship Id="rId21" Type="http://schemas.openxmlformats.org/officeDocument/2006/relationships/tags" Target="../tags/tag142.xml" /><Relationship Id="rId22" Type="http://schemas.openxmlformats.org/officeDocument/2006/relationships/tags" Target="../tags/tag143.xml" /><Relationship Id="rId23" Type="http://schemas.openxmlformats.org/officeDocument/2006/relationships/tags" Target="../tags/tag144.xml" /><Relationship Id="rId24" Type="http://schemas.openxmlformats.org/officeDocument/2006/relationships/tags" Target="../tags/tag145.xml" /><Relationship Id="rId25" Type="http://schemas.openxmlformats.org/officeDocument/2006/relationships/tags" Target="../tags/tag146.xml" /><Relationship Id="rId26" Type="http://schemas.openxmlformats.org/officeDocument/2006/relationships/tags" Target="../tags/tag147.xml" /><Relationship Id="rId27" Type="http://schemas.openxmlformats.org/officeDocument/2006/relationships/tags" Target="../tags/tag148.xml" /><Relationship Id="rId28" Type="http://schemas.openxmlformats.org/officeDocument/2006/relationships/tags" Target="../tags/tag149.xml" /><Relationship Id="rId29" Type="http://schemas.openxmlformats.org/officeDocument/2006/relationships/tags" Target="../tags/tag150.xml" /><Relationship Id="rId3" Type="http://schemas.openxmlformats.org/officeDocument/2006/relationships/tags" Target="../tags/tag124.xml" /><Relationship Id="rId30" Type="http://schemas.openxmlformats.org/officeDocument/2006/relationships/tags" Target="../tags/tag151.xml" /><Relationship Id="rId4" Type="http://schemas.openxmlformats.org/officeDocument/2006/relationships/tags" Target="../tags/tag125.xml" /><Relationship Id="rId5" Type="http://schemas.openxmlformats.org/officeDocument/2006/relationships/tags" Target="../tags/tag126.xml" /><Relationship Id="rId6" Type="http://schemas.openxmlformats.org/officeDocument/2006/relationships/tags" Target="../tags/tag127.xml" /><Relationship Id="rId7" Type="http://schemas.openxmlformats.org/officeDocument/2006/relationships/tags" Target="../tags/tag128.xml" /><Relationship Id="rId8" Type="http://schemas.openxmlformats.org/officeDocument/2006/relationships/tags" Target="../tags/tag129.xml" /><Relationship Id="rId9" Type="http://schemas.openxmlformats.org/officeDocument/2006/relationships/tags" Target="../tags/tag13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0.xml" /><Relationship Id="rId11" Type="http://schemas.openxmlformats.org/officeDocument/2006/relationships/tags" Target="../tags/tag161.xml" /><Relationship Id="rId12" Type="http://schemas.openxmlformats.org/officeDocument/2006/relationships/tags" Target="../tags/tag162.xml" /><Relationship Id="rId13" Type="http://schemas.openxmlformats.org/officeDocument/2006/relationships/tags" Target="../tags/tag163.xml" /><Relationship Id="rId14" Type="http://schemas.openxmlformats.org/officeDocument/2006/relationships/tags" Target="../tags/tag164.xml" /><Relationship Id="rId15" Type="http://schemas.openxmlformats.org/officeDocument/2006/relationships/tags" Target="../tags/tag165.xml" /><Relationship Id="rId16" Type="http://schemas.openxmlformats.org/officeDocument/2006/relationships/tags" Target="../tags/tag166.xml" /><Relationship Id="rId17" Type="http://schemas.openxmlformats.org/officeDocument/2006/relationships/tags" Target="../tags/tag167.xml" /><Relationship Id="rId18" Type="http://schemas.openxmlformats.org/officeDocument/2006/relationships/tags" Target="../tags/tag168.xml" /><Relationship Id="rId19" Type="http://schemas.openxmlformats.org/officeDocument/2006/relationships/tags" Target="../tags/tag169.xml" /><Relationship Id="rId2" Type="http://schemas.openxmlformats.org/officeDocument/2006/relationships/tags" Target="../tags/tag152.xml" /><Relationship Id="rId20" Type="http://schemas.openxmlformats.org/officeDocument/2006/relationships/tags" Target="../tags/tag170.xml" /><Relationship Id="rId21" Type="http://schemas.openxmlformats.org/officeDocument/2006/relationships/tags" Target="../tags/tag171.xml" /><Relationship Id="rId22" Type="http://schemas.openxmlformats.org/officeDocument/2006/relationships/tags" Target="../tags/tag172.xml" /><Relationship Id="rId23" Type="http://schemas.openxmlformats.org/officeDocument/2006/relationships/tags" Target="../tags/tag173.xml" /><Relationship Id="rId24" Type="http://schemas.openxmlformats.org/officeDocument/2006/relationships/tags" Target="../tags/tag174.xml" /><Relationship Id="rId25" Type="http://schemas.openxmlformats.org/officeDocument/2006/relationships/tags" Target="../tags/tag175.xml" /><Relationship Id="rId26" Type="http://schemas.openxmlformats.org/officeDocument/2006/relationships/tags" Target="../tags/tag176.xml" /><Relationship Id="rId27" Type="http://schemas.openxmlformats.org/officeDocument/2006/relationships/tags" Target="../tags/tag177.xml" /><Relationship Id="rId28" Type="http://schemas.openxmlformats.org/officeDocument/2006/relationships/tags" Target="../tags/tag178.xml" /><Relationship Id="rId29" Type="http://schemas.openxmlformats.org/officeDocument/2006/relationships/tags" Target="../tags/tag179.xml" /><Relationship Id="rId3" Type="http://schemas.openxmlformats.org/officeDocument/2006/relationships/tags" Target="../tags/tag153.xml" /><Relationship Id="rId30" Type="http://schemas.openxmlformats.org/officeDocument/2006/relationships/tags" Target="../tags/tag180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tags" Target="../tags/tag156.xml" /><Relationship Id="rId7" Type="http://schemas.openxmlformats.org/officeDocument/2006/relationships/tags" Target="../tags/tag157.xml" /><Relationship Id="rId8" Type="http://schemas.openxmlformats.org/officeDocument/2006/relationships/tags" Target="../tags/tag158.xml" /><Relationship Id="rId9" Type="http://schemas.openxmlformats.org/officeDocument/2006/relationships/tags" Target="../tags/tag15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1.xml" /><Relationship Id="rId3" Type="http://schemas.openxmlformats.org/officeDocument/2006/relationships/tags" Target="../tags/tag182.xml" /><Relationship Id="rId4" Type="http://schemas.openxmlformats.org/officeDocument/2006/relationships/tags" Target="../tags/tag18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2.xml" /><Relationship Id="rId11" Type="http://schemas.openxmlformats.org/officeDocument/2006/relationships/tags" Target="../tags/tag193.xml" /><Relationship Id="rId12" Type="http://schemas.openxmlformats.org/officeDocument/2006/relationships/tags" Target="../tags/tag194.xml" /><Relationship Id="rId13" Type="http://schemas.openxmlformats.org/officeDocument/2006/relationships/tags" Target="../tags/tag195.xml" /><Relationship Id="rId14" Type="http://schemas.openxmlformats.org/officeDocument/2006/relationships/tags" Target="../tags/tag196.xml" /><Relationship Id="rId15" Type="http://schemas.openxmlformats.org/officeDocument/2006/relationships/tags" Target="../tags/tag197.xml" /><Relationship Id="rId16" Type="http://schemas.openxmlformats.org/officeDocument/2006/relationships/tags" Target="../tags/tag198.xml" /><Relationship Id="rId17" Type="http://schemas.openxmlformats.org/officeDocument/2006/relationships/tags" Target="../tags/tag199.xml" /><Relationship Id="rId18" Type="http://schemas.openxmlformats.org/officeDocument/2006/relationships/tags" Target="../tags/tag200.xml" /><Relationship Id="rId19" Type="http://schemas.openxmlformats.org/officeDocument/2006/relationships/tags" Target="../tags/tag201.xml" /><Relationship Id="rId2" Type="http://schemas.openxmlformats.org/officeDocument/2006/relationships/tags" Target="../tags/tag184.xml" /><Relationship Id="rId20" Type="http://schemas.openxmlformats.org/officeDocument/2006/relationships/tags" Target="../tags/tag202.xml" /><Relationship Id="rId21" Type="http://schemas.openxmlformats.org/officeDocument/2006/relationships/tags" Target="../tags/tag203.xml" /><Relationship Id="rId22" Type="http://schemas.openxmlformats.org/officeDocument/2006/relationships/tags" Target="../tags/tag204.xml" /><Relationship Id="rId23" Type="http://schemas.openxmlformats.org/officeDocument/2006/relationships/tags" Target="../tags/tag205.xml" /><Relationship Id="rId24" Type="http://schemas.openxmlformats.org/officeDocument/2006/relationships/tags" Target="../tags/tag206.xml" /><Relationship Id="rId25" Type="http://schemas.openxmlformats.org/officeDocument/2006/relationships/tags" Target="../tags/tag207.xml" /><Relationship Id="rId26" Type="http://schemas.openxmlformats.org/officeDocument/2006/relationships/tags" Target="../tags/tag208.xml" /><Relationship Id="rId27" Type="http://schemas.openxmlformats.org/officeDocument/2006/relationships/tags" Target="../tags/tag209.xml" /><Relationship Id="rId28" Type="http://schemas.openxmlformats.org/officeDocument/2006/relationships/tags" Target="../tags/tag210.xml" /><Relationship Id="rId29" Type="http://schemas.openxmlformats.org/officeDocument/2006/relationships/tags" Target="../tags/tag211.xml" /><Relationship Id="rId3" Type="http://schemas.openxmlformats.org/officeDocument/2006/relationships/tags" Target="../tags/tag185.xml" /><Relationship Id="rId30" Type="http://schemas.openxmlformats.org/officeDocument/2006/relationships/tags" Target="../tags/tag212.xml" /><Relationship Id="rId31" Type="http://schemas.openxmlformats.org/officeDocument/2006/relationships/tags" Target="../tags/tag213.xml" /><Relationship Id="rId4" Type="http://schemas.openxmlformats.org/officeDocument/2006/relationships/tags" Target="../tags/tag186.xml" /><Relationship Id="rId5" Type="http://schemas.openxmlformats.org/officeDocument/2006/relationships/tags" Target="../tags/tag187.xml" /><Relationship Id="rId6" Type="http://schemas.openxmlformats.org/officeDocument/2006/relationships/tags" Target="../tags/tag188.xml" /><Relationship Id="rId7" Type="http://schemas.openxmlformats.org/officeDocument/2006/relationships/tags" Target="../tags/tag189.xml" /><Relationship Id="rId8" Type="http://schemas.openxmlformats.org/officeDocument/2006/relationships/tags" Target="../tags/tag190.xml" /><Relationship Id="rId9" Type="http://schemas.openxmlformats.org/officeDocument/2006/relationships/tags" Target="../tags/tag19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2.xml" /><Relationship Id="rId11" Type="http://schemas.openxmlformats.org/officeDocument/2006/relationships/tags" Target="../tags/tag223.xml" /><Relationship Id="rId12" Type="http://schemas.openxmlformats.org/officeDocument/2006/relationships/tags" Target="../tags/tag224.xml" /><Relationship Id="rId13" Type="http://schemas.openxmlformats.org/officeDocument/2006/relationships/tags" Target="../tags/tag225.xml" /><Relationship Id="rId14" Type="http://schemas.openxmlformats.org/officeDocument/2006/relationships/tags" Target="../tags/tag226.xml" /><Relationship Id="rId15" Type="http://schemas.openxmlformats.org/officeDocument/2006/relationships/tags" Target="../tags/tag227.xml" /><Relationship Id="rId2" Type="http://schemas.openxmlformats.org/officeDocument/2006/relationships/tags" Target="../tags/tag214.xml" /><Relationship Id="rId3" Type="http://schemas.openxmlformats.org/officeDocument/2006/relationships/tags" Target="../tags/tag215.xml" /><Relationship Id="rId4" Type="http://schemas.openxmlformats.org/officeDocument/2006/relationships/tags" Target="../tags/tag216.xml" /><Relationship Id="rId5" Type="http://schemas.openxmlformats.org/officeDocument/2006/relationships/tags" Target="../tags/tag217.xml" /><Relationship Id="rId6" Type="http://schemas.openxmlformats.org/officeDocument/2006/relationships/tags" Target="../tags/tag218.xml" /><Relationship Id="rId7" Type="http://schemas.openxmlformats.org/officeDocument/2006/relationships/tags" Target="../tags/tag219.xml" /><Relationship Id="rId8" Type="http://schemas.openxmlformats.org/officeDocument/2006/relationships/tags" Target="../tags/tag220.xml" /><Relationship Id="rId9" Type="http://schemas.openxmlformats.org/officeDocument/2006/relationships/tags" Target="../tags/tag22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6.xml" /><Relationship Id="rId11" Type="http://schemas.openxmlformats.org/officeDocument/2006/relationships/tags" Target="../tags/tag237.xml" /><Relationship Id="rId12" Type="http://schemas.openxmlformats.org/officeDocument/2006/relationships/tags" Target="../tags/tag238.xml" /><Relationship Id="rId13" Type="http://schemas.openxmlformats.org/officeDocument/2006/relationships/tags" Target="../tags/tag239.xml" /><Relationship Id="rId14" Type="http://schemas.openxmlformats.org/officeDocument/2006/relationships/tags" Target="../tags/tag240.xml" /><Relationship Id="rId15" Type="http://schemas.openxmlformats.org/officeDocument/2006/relationships/tags" Target="../tags/tag241.xml" /><Relationship Id="rId16" Type="http://schemas.openxmlformats.org/officeDocument/2006/relationships/tags" Target="../tags/tag242.xml" /><Relationship Id="rId17" Type="http://schemas.openxmlformats.org/officeDocument/2006/relationships/tags" Target="../tags/tag243.xml" /><Relationship Id="rId18" Type="http://schemas.openxmlformats.org/officeDocument/2006/relationships/tags" Target="../tags/tag244.xml" /><Relationship Id="rId19" Type="http://schemas.openxmlformats.org/officeDocument/2006/relationships/tags" Target="../tags/tag245.xml" /><Relationship Id="rId2" Type="http://schemas.openxmlformats.org/officeDocument/2006/relationships/tags" Target="../tags/tag228.xml" /><Relationship Id="rId20" Type="http://schemas.openxmlformats.org/officeDocument/2006/relationships/tags" Target="../tags/tag246.xml" /><Relationship Id="rId21" Type="http://schemas.openxmlformats.org/officeDocument/2006/relationships/tags" Target="../tags/tag247.xml" /><Relationship Id="rId22" Type="http://schemas.openxmlformats.org/officeDocument/2006/relationships/tags" Target="../tags/tag248.xml" /><Relationship Id="rId23" Type="http://schemas.openxmlformats.org/officeDocument/2006/relationships/tags" Target="../tags/tag249.xml" /><Relationship Id="rId24" Type="http://schemas.openxmlformats.org/officeDocument/2006/relationships/tags" Target="../tags/tag250.xml" /><Relationship Id="rId25" Type="http://schemas.openxmlformats.org/officeDocument/2006/relationships/tags" Target="../tags/tag251.xml" /><Relationship Id="rId3" Type="http://schemas.openxmlformats.org/officeDocument/2006/relationships/tags" Target="../tags/tag229.xml" /><Relationship Id="rId4" Type="http://schemas.openxmlformats.org/officeDocument/2006/relationships/tags" Target="../tags/tag230.xml" /><Relationship Id="rId5" Type="http://schemas.openxmlformats.org/officeDocument/2006/relationships/tags" Target="../tags/tag231.xml" /><Relationship Id="rId6" Type="http://schemas.openxmlformats.org/officeDocument/2006/relationships/tags" Target="../tags/tag232.xml" /><Relationship Id="rId7" Type="http://schemas.openxmlformats.org/officeDocument/2006/relationships/tags" Target="../tags/tag233.xml" /><Relationship Id="rId8" Type="http://schemas.openxmlformats.org/officeDocument/2006/relationships/tags" Target="../tags/tag234.xml" /><Relationship Id="rId9" Type="http://schemas.openxmlformats.org/officeDocument/2006/relationships/tags" Target="../tags/tag23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52.xml" /><Relationship Id="rId3" Type="http://schemas.openxmlformats.org/officeDocument/2006/relationships/tags" Target="../tags/tag253.xml" /><Relationship Id="rId4" Type="http://schemas.openxmlformats.org/officeDocument/2006/relationships/tags" Target="../tags/tag25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8127125057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006475" y="3587645"/>
            <a:ext cx="1607820" cy="42164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  <p:sp>
        <p:nvSpPr>
          <p:cNvPr id="1048650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1006475" y="1586609"/>
            <a:ext cx="6184265" cy="1720060"/>
          </a:xfrm>
        </p:spPr>
        <p:txBody>
          <a:bodyPr/>
          <a:lstStyle/>
          <a:p>
            <a:r>
              <a:rPr lang="zh-CN" altLang="en-US"/>
              <a:t>差异化解决策制定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标题 1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95325" y="361950"/>
            <a:ext cx="10801350" cy="727075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3145731" name="直接箭头连接符 29"/>
          <p:cNvCxnSpPr/>
          <p:nvPr>
            <p:custDataLst>
              <p:tags r:id="rId3"/>
            </p:custDataLst>
          </p:nvPr>
        </p:nvCxnSpPr>
        <p:spPr>
          <a:xfrm>
            <a:off x="5876925" y="2041525"/>
            <a:ext cx="5697855" cy="0"/>
          </a:xfrm>
          <a:prstGeom prst="straightConnector1">
            <a:avLst/>
          </a:prstGeom>
          <a:ln w="19050">
            <a:gradFill>
              <a:gsLst>
                <a:gs pos="0">
                  <a:schemeClr val="accent6">
                    <a:alpha val="10000"/>
                  </a:schemeClr>
                </a:gs>
                <a:gs pos="100000">
                  <a:schemeClr val="accent2"/>
                </a:gs>
              </a:gsLst>
              <a:lin ang="10800000" scaled="1"/>
            </a:gra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4" name="序号"/>
          <p:cNvSpPr txBox="1"/>
          <p:nvPr>
            <p:custDataLst>
              <p:tags r:id="rId4"/>
            </p:custDataLst>
          </p:nvPr>
        </p:nvSpPr>
        <p:spPr>
          <a:xfrm>
            <a:off x="5810250" y="1292225"/>
            <a:ext cx="693420" cy="8039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en-US" sz="36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</a:rPr>
              <a:t>01</a:t>
            </a:r>
            <a:endParaRPr lang="en-US" sz="36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</a:endParaRPr>
          </a:p>
        </p:txBody>
      </p:sp>
      <p:sp>
        <p:nvSpPr>
          <p:cNvPr id="1048786" name="标题"/>
          <p:cNvSpPr txBox="1"/>
          <p:nvPr>
            <p:custDataLst>
              <p:tags r:id="rId5"/>
            </p:custDataLst>
          </p:nvPr>
        </p:nvSpPr>
        <p:spPr>
          <a:xfrm>
            <a:off x="6503670" y="1271905"/>
            <a:ext cx="5071110" cy="75311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altLang="zh-CN" sz="20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  <a:sym typeface="+mn-ea"/>
              </a:rPr>
              <a:t>添加目录标题</a:t>
            </a:r>
            <a:endParaRPr lang="en-US" altLang="zh-CN" sz="20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33" name="直接箭头连接符 3"/>
          <p:cNvCxnSpPr/>
          <p:nvPr>
            <p:custDataLst>
              <p:tags r:id="rId6"/>
            </p:custDataLst>
          </p:nvPr>
        </p:nvCxnSpPr>
        <p:spPr>
          <a:xfrm>
            <a:off x="5876925" y="2848610"/>
            <a:ext cx="5697855" cy="0"/>
          </a:xfrm>
          <a:prstGeom prst="straightConnector1">
            <a:avLst/>
          </a:prstGeom>
          <a:ln w="19050">
            <a:gradFill>
              <a:gsLst>
                <a:gs pos="0">
                  <a:schemeClr val="accent6">
                    <a:alpha val="10000"/>
                  </a:schemeClr>
                </a:gs>
                <a:gs pos="100000">
                  <a:schemeClr val="accent2"/>
                </a:gs>
              </a:gsLst>
              <a:lin ang="10800000" scaled="1"/>
            </a:gra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7"/>
            </p:custDataLst>
          </p:nvPr>
        </p:nvSpPr>
        <p:spPr>
          <a:xfrm>
            <a:off x="5810250" y="2099310"/>
            <a:ext cx="693420" cy="8039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en-US" sz="36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</a:rPr>
              <a:t>02</a:t>
            </a:r>
            <a:endParaRPr lang="en-US" sz="36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</a:endParaRPr>
          </a:p>
        </p:txBody>
      </p:sp>
      <p:sp>
        <p:nvSpPr>
          <p:cNvPr id="1048790" name="标题"/>
          <p:cNvSpPr txBox="1"/>
          <p:nvPr>
            <p:custDataLst>
              <p:tags r:id="rId8"/>
            </p:custDataLst>
          </p:nvPr>
        </p:nvSpPr>
        <p:spPr>
          <a:xfrm>
            <a:off x="6503670" y="2078990"/>
            <a:ext cx="5071110" cy="75311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altLang="zh-CN" sz="20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  <a:sym typeface="+mn-ea"/>
              </a:rPr>
              <a:t>理解差异化需求</a:t>
            </a:r>
            <a:endParaRPr lang="en-US" altLang="zh-CN" sz="20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35" name="直接箭头连接符 11"/>
          <p:cNvCxnSpPr/>
          <p:nvPr>
            <p:custDataLst>
              <p:tags r:id="rId9"/>
            </p:custDataLst>
          </p:nvPr>
        </p:nvCxnSpPr>
        <p:spPr>
          <a:xfrm>
            <a:off x="5876925" y="3655695"/>
            <a:ext cx="5697855" cy="0"/>
          </a:xfrm>
          <a:prstGeom prst="straightConnector1">
            <a:avLst/>
          </a:prstGeom>
          <a:ln w="19050">
            <a:gradFill>
              <a:gsLst>
                <a:gs pos="0">
                  <a:schemeClr val="accent6">
                    <a:alpha val="10000"/>
                  </a:schemeClr>
                </a:gs>
                <a:gs pos="100000">
                  <a:schemeClr val="accent2"/>
                </a:gs>
              </a:gsLst>
              <a:lin ang="10800000" scaled="1"/>
            </a:gra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5810250" y="2906395"/>
            <a:ext cx="693420" cy="8039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en-US" sz="36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</a:rPr>
              <a:t>03</a:t>
            </a:r>
            <a:endParaRPr lang="en-US" sz="36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</a:endParaRPr>
          </a:p>
        </p:txBody>
      </p:sp>
      <p:sp>
        <p:nvSpPr>
          <p:cNvPr id="1048794" name="标题"/>
          <p:cNvSpPr txBox="1"/>
          <p:nvPr>
            <p:custDataLst>
              <p:tags r:id="rId11"/>
            </p:custDataLst>
          </p:nvPr>
        </p:nvSpPr>
        <p:spPr>
          <a:xfrm>
            <a:off x="6503670" y="2886075"/>
            <a:ext cx="5071110" cy="75311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altLang="zh-CN" sz="20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  <a:sym typeface="+mn-ea"/>
              </a:rPr>
              <a:t>制定差异化策略</a:t>
            </a:r>
            <a:endParaRPr lang="en-US" altLang="zh-CN" sz="20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37" name="直接箭头连接符 30"/>
          <p:cNvCxnSpPr/>
          <p:nvPr>
            <p:custDataLst>
              <p:tags r:id="rId12"/>
            </p:custDataLst>
          </p:nvPr>
        </p:nvCxnSpPr>
        <p:spPr>
          <a:xfrm>
            <a:off x="5876925" y="4462780"/>
            <a:ext cx="5697855" cy="0"/>
          </a:xfrm>
          <a:prstGeom prst="straightConnector1">
            <a:avLst/>
          </a:prstGeom>
          <a:ln w="19050">
            <a:gradFill>
              <a:gsLst>
                <a:gs pos="0">
                  <a:schemeClr val="accent6">
                    <a:alpha val="10000"/>
                  </a:schemeClr>
                </a:gs>
                <a:gs pos="100000">
                  <a:schemeClr val="accent2"/>
                </a:gs>
              </a:gsLst>
              <a:lin ang="10800000" scaled="1"/>
            </a:gra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5810250" y="3713480"/>
            <a:ext cx="693420" cy="8039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en-US" sz="36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</a:rPr>
              <a:t>04</a:t>
            </a:r>
            <a:endParaRPr lang="en-US" sz="36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14"/>
            </p:custDataLst>
          </p:nvPr>
        </p:nvSpPr>
        <p:spPr>
          <a:xfrm>
            <a:off x="6503670" y="3693160"/>
            <a:ext cx="5071110" cy="75311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altLang="zh-CN" sz="20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  <a:sym typeface="+mn-ea"/>
              </a:rPr>
              <a:t>实施差异化策略</a:t>
            </a:r>
            <a:endParaRPr lang="en-US" altLang="zh-CN" sz="20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39" name="直接箭头连接符 35"/>
          <p:cNvCxnSpPr/>
          <p:nvPr>
            <p:custDataLst>
              <p:tags r:id="rId15"/>
            </p:custDataLst>
          </p:nvPr>
        </p:nvCxnSpPr>
        <p:spPr>
          <a:xfrm>
            <a:off x="5876925" y="5269865"/>
            <a:ext cx="5697855" cy="0"/>
          </a:xfrm>
          <a:prstGeom prst="straightConnector1">
            <a:avLst/>
          </a:prstGeom>
          <a:ln w="19050">
            <a:gradFill>
              <a:gsLst>
                <a:gs pos="0">
                  <a:schemeClr val="accent6">
                    <a:alpha val="10000"/>
                  </a:schemeClr>
                </a:gs>
                <a:gs pos="100000">
                  <a:schemeClr val="accent2"/>
                </a:gs>
              </a:gsLst>
              <a:lin ang="10800000" scaled="1"/>
            </a:gra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0" name="序号"/>
          <p:cNvSpPr txBox="1"/>
          <p:nvPr>
            <p:custDataLst>
              <p:tags r:id="rId16"/>
            </p:custDataLst>
          </p:nvPr>
        </p:nvSpPr>
        <p:spPr>
          <a:xfrm>
            <a:off x="5810250" y="4520565"/>
            <a:ext cx="693420" cy="8039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en-US" sz="36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</a:rPr>
              <a:t>05</a:t>
            </a:r>
            <a:endParaRPr lang="en-US" sz="36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17"/>
            </p:custDataLst>
          </p:nvPr>
        </p:nvSpPr>
        <p:spPr>
          <a:xfrm>
            <a:off x="6503670" y="4500245"/>
            <a:ext cx="5071110" cy="75311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altLang="zh-CN" sz="20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  <a:sym typeface="+mn-ea"/>
              </a:rPr>
              <a:t>评估和调整差异化策略</a:t>
            </a:r>
            <a:endParaRPr lang="en-US" altLang="zh-CN" sz="20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41" name="直接箭头连接符 40"/>
          <p:cNvCxnSpPr/>
          <p:nvPr>
            <p:custDataLst>
              <p:tags r:id="rId18"/>
            </p:custDataLst>
          </p:nvPr>
        </p:nvCxnSpPr>
        <p:spPr>
          <a:xfrm>
            <a:off x="5876925" y="6076950"/>
            <a:ext cx="5697855" cy="0"/>
          </a:xfrm>
          <a:prstGeom prst="straightConnector1">
            <a:avLst/>
          </a:prstGeom>
          <a:ln w="19050">
            <a:gradFill>
              <a:gsLst>
                <a:gs pos="0">
                  <a:schemeClr val="accent6">
                    <a:alpha val="10000"/>
                  </a:schemeClr>
                </a:gs>
                <a:gs pos="100000">
                  <a:schemeClr val="accent2"/>
                </a:gs>
              </a:gsLst>
              <a:lin ang="10800000" scaled="1"/>
            </a:gra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序号"/>
          <p:cNvSpPr txBox="1"/>
          <p:nvPr>
            <p:custDataLst>
              <p:tags r:id="rId19"/>
            </p:custDataLst>
          </p:nvPr>
        </p:nvSpPr>
        <p:spPr>
          <a:xfrm>
            <a:off x="5810250" y="5327650"/>
            <a:ext cx="693420" cy="8039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en-US" sz="36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</a:rPr>
              <a:t>06</a:t>
            </a:r>
            <a:endParaRPr lang="en-US" sz="36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20"/>
            </p:custDataLst>
          </p:nvPr>
        </p:nvSpPr>
        <p:spPr>
          <a:xfrm>
            <a:off x="6503670" y="5307330"/>
            <a:ext cx="5071110" cy="75311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altLang="zh-CN" sz="20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  <a:sym typeface="+mn-ea"/>
              </a:rPr>
              <a:t>持续改进差异化策略</a:t>
            </a:r>
            <a:endParaRPr lang="en-US" altLang="zh-CN" sz="20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36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3750" lnSpcReduction="20000"/>
          </a:bodyPr>
          <a:lstStyle/>
          <a:p>
            <a:r>
              <a:rPr lang="zh-CN" altLang="en-US"/>
              <a:t>1</a:t>
            </a:r>
            <a:endParaRPr lang="zh-CN" altLang="en-US"/>
          </a:p>
        </p:txBody>
      </p:sp>
      <p:sp>
        <p:nvSpPr>
          <p:cNvPr id="1048838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rgbClr val="FFFFFF"/>
                </a:solidFill>
              </a:rPr>
              <a:t>添加章节标题</a:t>
            </a: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72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3750" lnSpcReduction="20000"/>
          </a:bodyPr>
          <a:lstStyle/>
          <a:p>
            <a:r>
              <a:rPr lang="zh-CN" altLang="en-US"/>
              <a:t>2</a:t>
            </a:r>
            <a:endParaRPr lang="zh-CN" altLang="en-US"/>
          </a:p>
        </p:txBody>
      </p:sp>
      <p:sp>
        <p:nvSpPr>
          <p:cNvPr id="1048874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rgbClr val="FFFFFF"/>
                </a:solidFill>
              </a:rPr>
              <a:t>理解差异化需求</a:t>
            </a: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08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38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识别不同用户的需求</a:t>
            </a:r>
            <a:endParaRPr lang="zh-CN" altLang="en-US"/>
          </a:p>
        </p:txBody>
      </p:sp>
      <p:sp>
        <p:nvSpPr>
          <p:cNvPr id="1048940" name="对角圆角矩形 15"/>
          <p:cNvSpPr/>
          <p:nvPr>
            <p:custDataLst>
              <p:tags r:id="rId2"/>
            </p:custDataLst>
          </p:nvPr>
        </p:nvSpPr>
        <p:spPr>
          <a:xfrm>
            <a:off x="1243712" y="4079452"/>
            <a:ext cx="9698385" cy="81743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42" name="对角圆角矩形 16"/>
          <p:cNvSpPr/>
          <p:nvPr>
            <p:custDataLst>
              <p:tags r:id="rId3"/>
            </p:custDataLst>
          </p:nvPr>
        </p:nvSpPr>
        <p:spPr>
          <a:xfrm>
            <a:off x="1243712" y="3931003"/>
            <a:ext cx="590260" cy="56323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44" name="直角三角形 17"/>
          <p:cNvSpPr/>
          <p:nvPr>
            <p:custDataLst>
              <p:tags r:id="rId4"/>
            </p:custDataLst>
          </p:nvPr>
        </p:nvSpPr>
        <p:spPr>
          <a:xfrm>
            <a:off x="1834104" y="3931684"/>
            <a:ext cx="88932" cy="148220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46" name="文本框 27"/>
          <p:cNvSpPr txBox="1"/>
          <p:nvPr>
            <p:custDataLst>
              <p:tags r:id="rId5"/>
            </p:custDataLst>
          </p:nvPr>
        </p:nvSpPr>
        <p:spPr>
          <a:xfrm>
            <a:off x="1872237" y="4091028"/>
            <a:ext cx="8762771" cy="80335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数据分析：分析用户行为和偏好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对角圆角矩形 52"/>
          <p:cNvSpPr/>
          <p:nvPr>
            <p:custDataLst>
              <p:tags r:id="rId6"/>
            </p:custDataLst>
          </p:nvPr>
        </p:nvSpPr>
        <p:spPr>
          <a:xfrm>
            <a:off x="1243712" y="1374680"/>
            <a:ext cx="9698385" cy="81743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50" name="对角圆角矩形 53"/>
          <p:cNvSpPr/>
          <p:nvPr>
            <p:custDataLst>
              <p:tags r:id="rId7"/>
            </p:custDataLst>
          </p:nvPr>
        </p:nvSpPr>
        <p:spPr>
          <a:xfrm>
            <a:off x="1243712" y="1225550"/>
            <a:ext cx="590260" cy="56323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52" name="直角三角形 54"/>
          <p:cNvSpPr/>
          <p:nvPr>
            <p:custDataLst>
              <p:tags r:id="rId8"/>
            </p:custDataLst>
          </p:nvPr>
        </p:nvSpPr>
        <p:spPr>
          <a:xfrm>
            <a:off x="1834104" y="1226231"/>
            <a:ext cx="88932" cy="148220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54" name="文本框 56"/>
          <p:cNvSpPr txBox="1"/>
          <p:nvPr>
            <p:custDataLst>
              <p:tags r:id="rId9"/>
            </p:custDataLst>
          </p:nvPr>
        </p:nvSpPr>
        <p:spPr>
          <a:xfrm>
            <a:off x="1872237" y="1378085"/>
            <a:ext cx="8762771" cy="80335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调查问卷：收集用户基本信息和需求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对角圆角矩形 5"/>
          <p:cNvSpPr/>
          <p:nvPr>
            <p:custDataLst>
              <p:tags r:id="rId10"/>
            </p:custDataLst>
          </p:nvPr>
        </p:nvSpPr>
        <p:spPr>
          <a:xfrm>
            <a:off x="1243712" y="2727066"/>
            <a:ext cx="9698385" cy="81743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58" name="对角圆角矩形 6"/>
          <p:cNvSpPr/>
          <p:nvPr>
            <p:custDataLst>
              <p:tags r:id="rId11"/>
            </p:custDataLst>
          </p:nvPr>
        </p:nvSpPr>
        <p:spPr>
          <a:xfrm>
            <a:off x="1243712" y="2577936"/>
            <a:ext cx="590260" cy="56323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60" name="直角三角形 7"/>
          <p:cNvSpPr/>
          <p:nvPr>
            <p:custDataLst>
              <p:tags r:id="rId12"/>
            </p:custDataLst>
          </p:nvPr>
        </p:nvSpPr>
        <p:spPr>
          <a:xfrm>
            <a:off x="1834104" y="2579298"/>
            <a:ext cx="88932" cy="148220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62" name="文本框 8"/>
          <p:cNvSpPr txBox="1"/>
          <p:nvPr>
            <p:custDataLst>
              <p:tags r:id="rId13"/>
            </p:custDataLst>
          </p:nvPr>
        </p:nvSpPr>
        <p:spPr>
          <a:xfrm>
            <a:off x="1872237" y="2738642"/>
            <a:ext cx="8762771" cy="80335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用户访谈：深入了解用户需求和痛点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对角圆角矩形 9"/>
          <p:cNvSpPr/>
          <p:nvPr>
            <p:custDataLst>
              <p:tags r:id="rId14"/>
            </p:custDataLst>
          </p:nvPr>
        </p:nvSpPr>
        <p:spPr>
          <a:xfrm>
            <a:off x="1243712" y="5432519"/>
            <a:ext cx="9698385" cy="81743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66" name="对角圆角矩形 10"/>
          <p:cNvSpPr/>
          <p:nvPr>
            <p:custDataLst>
              <p:tags r:id="rId15"/>
            </p:custDataLst>
          </p:nvPr>
        </p:nvSpPr>
        <p:spPr>
          <a:xfrm>
            <a:off x="1243712" y="5283388"/>
            <a:ext cx="590260" cy="56323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68" name="直角三角形 11"/>
          <p:cNvSpPr/>
          <p:nvPr>
            <p:custDataLst>
              <p:tags r:id="rId16"/>
            </p:custDataLst>
          </p:nvPr>
        </p:nvSpPr>
        <p:spPr>
          <a:xfrm>
            <a:off x="1834104" y="5284069"/>
            <a:ext cx="88932" cy="148220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70" name="文本框 12"/>
          <p:cNvSpPr txBox="1"/>
          <p:nvPr>
            <p:custDataLst>
              <p:tags r:id="rId17"/>
            </p:custDataLst>
          </p:nvPr>
        </p:nvSpPr>
        <p:spPr>
          <a:xfrm>
            <a:off x="1872237" y="5443414"/>
            <a:ext cx="8762771" cy="80335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竞品分析：了解竞争对手的产品和服务，找出自己的差异化优势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04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分析需求的差异来源</a:t>
            </a:r>
            <a:endParaRPr lang="zh-CN" altLang="en-US"/>
          </a:p>
        </p:txBody>
      </p:sp>
      <p:sp>
        <p:nvSpPr>
          <p:cNvPr id="1049006" name="椭圆 262"/>
          <p:cNvSpPr/>
          <p:nvPr>
            <p:custDataLst>
              <p:tags r:id="rId2"/>
            </p:custDataLst>
          </p:nvPr>
        </p:nvSpPr>
        <p:spPr>
          <a:xfrm>
            <a:off x="2472057" y="3985899"/>
            <a:ext cx="7241034" cy="1894419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8" name="椭圆 263"/>
          <p:cNvSpPr/>
          <p:nvPr>
            <p:custDataLst>
              <p:tags r:id="rId3"/>
            </p:custDataLst>
          </p:nvPr>
        </p:nvSpPr>
        <p:spPr>
          <a:xfrm>
            <a:off x="3310835" y="4065016"/>
            <a:ext cx="5490042" cy="1626861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0" name="椭圆 264"/>
          <p:cNvSpPr/>
          <p:nvPr>
            <p:custDataLst>
              <p:tags r:id="rId4"/>
            </p:custDataLst>
          </p:nvPr>
        </p:nvSpPr>
        <p:spPr>
          <a:xfrm>
            <a:off x="4096225" y="4297867"/>
            <a:ext cx="3918378" cy="1161131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2" name="椭圆 265"/>
          <p:cNvSpPr/>
          <p:nvPr>
            <p:custDataLst>
              <p:tags r:id="rId5"/>
            </p:custDataLst>
          </p:nvPr>
        </p:nvSpPr>
        <p:spPr>
          <a:xfrm>
            <a:off x="4760043" y="4494697"/>
            <a:ext cx="2590495" cy="76764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4" name="椭圆 266"/>
          <p:cNvSpPr/>
          <p:nvPr>
            <p:custDataLst>
              <p:tags r:id="rId6"/>
            </p:custDataLst>
          </p:nvPr>
        </p:nvSpPr>
        <p:spPr>
          <a:xfrm>
            <a:off x="5440585" y="4696030"/>
            <a:ext cx="1490066" cy="441551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920392" y="4622701"/>
            <a:ext cx="0" cy="8340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6" name="椭圆 268"/>
          <p:cNvSpPr/>
          <p:nvPr>
            <p:custDataLst>
              <p:tags r:id="rId8"/>
            </p:custDataLst>
          </p:nvPr>
        </p:nvSpPr>
        <p:spPr>
          <a:xfrm flipV="1">
            <a:off x="2830339" y="4439379"/>
            <a:ext cx="172115" cy="17210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8" name="椭圆 269"/>
          <p:cNvSpPr/>
          <p:nvPr>
            <p:custDataLst>
              <p:tags r:id="rId9"/>
            </p:custDataLst>
          </p:nvPr>
        </p:nvSpPr>
        <p:spPr>
          <a:xfrm flipV="1">
            <a:off x="2871506" y="4481189"/>
            <a:ext cx="89179" cy="8917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0" name="椭圆 270"/>
          <p:cNvSpPr/>
          <p:nvPr>
            <p:custDataLst>
              <p:tags r:id="rId10"/>
            </p:custDataLst>
          </p:nvPr>
        </p:nvSpPr>
        <p:spPr>
          <a:xfrm flipV="1">
            <a:off x="7760089" y="3637909"/>
            <a:ext cx="103611" cy="10360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12191" y="3751118"/>
            <a:ext cx="0" cy="189441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2" name="椭圆 272"/>
          <p:cNvSpPr/>
          <p:nvPr>
            <p:custDataLst>
              <p:tags r:id="rId12"/>
            </p:custDataLst>
          </p:nvPr>
        </p:nvSpPr>
        <p:spPr>
          <a:xfrm flipV="1">
            <a:off x="4042836" y="3514408"/>
            <a:ext cx="381509" cy="38149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32591" y="3927364"/>
            <a:ext cx="0" cy="100100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14282" y="3619898"/>
            <a:ext cx="0" cy="8340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4" name="椭圆 275"/>
          <p:cNvSpPr/>
          <p:nvPr>
            <p:custDataLst>
              <p:tags r:id="rId15"/>
            </p:custDataLst>
          </p:nvPr>
        </p:nvSpPr>
        <p:spPr>
          <a:xfrm flipV="1">
            <a:off x="7024229" y="3436576"/>
            <a:ext cx="172115" cy="17210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6" name="椭圆 276"/>
          <p:cNvSpPr/>
          <p:nvPr>
            <p:custDataLst>
              <p:tags r:id="rId16"/>
            </p:custDataLst>
          </p:nvPr>
        </p:nvSpPr>
        <p:spPr>
          <a:xfrm flipV="1">
            <a:off x="7065396" y="3478386"/>
            <a:ext cx="89179" cy="8917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8" name="椭圆 277"/>
          <p:cNvSpPr/>
          <p:nvPr>
            <p:custDataLst>
              <p:tags r:id="rId17"/>
            </p:custDataLst>
          </p:nvPr>
        </p:nvSpPr>
        <p:spPr>
          <a:xfrm flipV="1">
            <a:off x="3795191" y="4283716"/>
            <a:ext cx="103611" cy="10360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47293" y="4396926"/>
            <a:ext cx="0" cy="109539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0" name="椭圆 279"/>
          <p:cNvSpPr/>
          <p:nvPr>
            <p:custDataLst>
              <p:tags r:id="rId19"/>
            </p:custDataLst>
          </p:nvPr>
        </p:nvSpPr>
        <p:spPr>
          <a:xfrm flipV="1">
            <a:off x="8490804" y="4515924"/>
            <a:ext cx="259872" cy="25986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19451" y="4804093"/>
            <a:ext cx="0" cy="40638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2" name="椭圆 281"/>
          <p:cNvSpPr/>
          <p:nvPr>
            <p:custDataLst>
              <p:tags r:id="rId21"/>
            </p:custDataLst>
          </p:nvPr>
        </p:nvSpPr>
        <p:spPr>
          <a:xfrm flipV="1">
            <a:off x="4967165" y="4822747"/>
            <a:ext cx="321899" cy="3218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25400" y="5195823"/>
            <a:ext cx="0" cy="71109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4" name="图形 15"/>
          <p:cNvSpPr/>
          <p:nvPr>
            <p:custDataLst>
              <p:tags r:id="rId23"/>
            </p:custDataLst>
          </p:nvPr>
        </p:nvSpPr>
        <p:spPr>
          <a:xfrm>
            <a:off x="5033418" y="4891573"/>
            <a:ext cx="184062" cy="179350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36" name="图形 19"/>
          <p:cNvSpPr/>
          <p:nvPr>
            <p:custDataLst>
              <p:tags r:id="rId24"/>
            </p:custDataLst>
          </p:nvPr>
        </p:nvSpPr>
        <p:spPr>
          <a:xfrm>
            <a:off x="8557700" y="4588609"/>
            <a:ext cx="126056" cy="113514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38" name="图形 27"/>
          <p:cNvSpPr/>
          <p:nvPr>
            <p:custDataLst>
              <p:tags r:id="rId25"/>
            </p:custDataLst>
          </p:nvPr>
        </p:nvSpPr>
        <p:spPr>
          <a:xfrm>
            <a:off x="4144467" y="3636622"/>
            <a:ext cx="178262" cy="137103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40" name="任意多边形: 形状 286"/>
          <p:cNvSpPr/>
          <p:nvPr>
            <p:custDataLst>
              <p:tags r:id="rId26"/>
            </p:custDataLst>
          </p:nvPr>
        </p:nvSpPr>
        <p:spPr>
          <a:xfrm>
            <a:off x="5431580" y="3586450"/>
            <a:ext cx="1321953" cy="1321959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42" name="正文"/>
          <p:cNvSpPr txBox="1"/>
          <p:nvPr>
            <p:custDataLst>
              <p:tags r:id="rId27"/>
            </p:custDataLst>
          </p:nvPr>
        </p:nvSpPr>
        <p:spPr>
          <a:xfrm>
            <a:off x="694800" y="3657849"/>
            <a:ext cx="2124032" cy="79610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客户需求：不同客户的需求和期望不同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正文"/>
          <p:cNvSpPr txBox="1"/>
          <p:nvPr>
            <p:custDataLst>
              <p:tags r:id="rId28"/>
            </p:custDataLst>
          </p:nvPr>
        </p:nvSpPr>
        <p:spPr>
          <a:xfrm>
            <a:off x="9366890" y="3657849"/>
            <a:ext cx="2124032" cy="79610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企业战略：不同企业的战略目标和发展方向不同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正文"/>
          <p:cNvSpPr txBox="1"/>
          <p:nvPr>
            <p:custDataLst>
              <p:tags r:id="rId29"/>
            </p:custDataLst>
          </p:nvPr>
        </p:nvSpPr>
        <p:spPr>
          <a:xfrm>
            <a:off x="7048029" y="1567980"/>
            <a:ext cx="2124032" cy="79610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市场环境：不同市场的竞争环境和消费者需求不同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正文"/>
          <p:cNvSpPr txBox="1"/>
          <p:nvPr>
            <p:custDataLst>
              <p:tags r:id="rId30"/>
            </p:custDataLst>
          </p:nvPr>
        </p:nvSpPr>
        <p:spPr>
          <a:xfrm>
            <a:off x="3013661" y="1567980"/>
            <a:ext cx="2124032" cy="79610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产品特性：不同产品的功能和特性不同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82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确定需求的优先级</a:t>
            </a:r>
            <a:endParaRPr lang="zh-CN" altLang="en-US"/>
          </a:p>
        </p:txBody>
      </p:sp>
      <p:sp>
        <p:nvSpPr>
          <p:cNvPr id="1049084" name="椭圆 262"/>
          <p:cNvSpPr/>
          <p:nvPr>
            <p:custDataLst>
              <p:tags r:id="rId2"/>
            </p:custDataLst>
          </p:nvPr>
        </p:nvSpPr>
        <p:spPr>
          <a:xfrm>
            <a:off x="2472057" y="3985899"/>
            <a:ext cx="7241034" cy="1894419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6" name="椭圆 263"/>
          <p:cNvSpPr/>
          <p:nvPr>
            <p:custDataLst>
              <p:tags r:id="rId3"/>
            </p:custDataLst>
          </p:nvPr>
        </p:nvSpPr>
        <p:spPr>
          <a:xfrm>
            <a:off x="3310835" y="4065016"/>
            <a:ext cx="5490042" cy="1626861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8" name="椭圆 264"/>
          <p:cNvSpPr/>
          <p:nvPr>
            <p:custDataLst>
              <p:tags r:id="rId4"/>
            </p:custDataLst>
          </p:nvPr>
        </p:nvSpPr>
        <p:spPr>
          <a:xfrm>
            <a:off x="4096225" y="4297867"/>
            <a:ext cx="3918378" cy="1161131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0" name="椭圆 265"/>
          <p:cNvSpPr/>
          <p:nvPr>
            <p:custDataLst>
              <p:tags r:id="rId5"/>
            </p:custDataLst>
          </p:nvPr>
        </p:nvSpPr>
        <p:spPr>
          <a:xfrm>
            <a:off x="4760043" y="4494697"/>
            <a:ext cx="2590495" cy="76764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2" name="椭圆 266"/>
          <p:cNvSpPr/>
          <p:nvPr>
            <p:custDataLst>
              <p:tags r:id="rId6"/>
            </p:custDataLst>
          </p:nvPr>
        </p:nvSpPr>
        <p:spPr>
          <a:xfrm>
            <a:off x="5440585" y="4696030"/>
            <a:ext cx="1490066" cy="441551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920392" y="4622701"/>
            <a:ext cx="0" cy="8340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4" name="椭圆 268"/>
          <p:cNvSpPr/>
          <p:nvPr>
            <p:custDataLst>
              <p:tags r:id="rId8"/>
            </p:custDataLst>
          </p:nvPr>
        </p:nvSpPr>
        <p:spPr>
          <a:xfrm flipV="1">
            <a:off x="2830339" y="4439379"/>
            <a:ext cx="172115" cy="17210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6" name="椭圆 269"/>
          <p:cNvSpPr/>
          <p:nvPr>
            <p:custDataLst>
              <p:tags r:id="rId9"/>
            </p:custDataLst>
          </p:nvPr>
        </p:nvSpPr>
        <p:spPr>
          <a:xfrm flipV="1">
            <a:off x="2871506" y="4481189"/>
            <a:ext cx="89179" cy="8917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8" name="椭圆 270"/>
          <p:cNvSpPr/>
          <p:nvPr>
            <p:custDataLst>
              <p:tags r:id="rId10"/>
            </p:custDataLst>
          </p:nvPr>
        </p:nvSpPr>
        <p:spPr>
          <a:xfrm flipV="1">
            <a:off x="7760089" y="3637909"/>
            <a:ext cx="103611" cy="10360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12191" y="3751118"/>
            <a:ext cx="0" cy="189441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0" name="椭圆 272"/>
          <p:cNvSpPr/>
          <p:nvPr>
            <p:custDataLst>
              <p:tags r:id="rId12"/>
            </p:custDataLst>
          </p:nvPr>
        </p:nvSpPr>
        <p:spPr>
          <a:xfrm flipV="1">
            <a:off x="4042836" y="3514408"/>
            <a:ext cx="381509" cy="38149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32591" y="3927364"/>
            <a:ext cx="0" cy="100100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14282" y="3619898"/>
            <a:ext cx="0" cy="8340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2" name="椭圆 275"/>
          <p:cNvSpPr/>
          <p:nvPr>
            <p:custDataLst>
              <p:tags r:id="rId15"/>
            </p:custDataLst>
          </p:nvPr>
        </p:nvSpPr>
        <p:spPr>
          <a:xfrm flipV="1">
            <a:off x="7024229" y="3436576"/>
            <a:ext cx="172115" cy="17210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4" name="椭圆 276"/>
          <p:cNvSpPr/>
          <p:nvPr>
            <p:custDataLst>
              <p:tags r:id="rId16"/>
            </p:custDataLst>
          </p:nvPr>
        </p:nvSpPr>
        <p:spPr>
          <a:xfrm flipV="1">
            <a:off x="7065396" y="3478386"/>
            <a:ext cx="89179" cy="8917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6" name="椭圆 277"/>
          <p:cNvSpPr/>
          <p:nvPr>
            <p:custDataLst>
              <p:tags r:id="rId17"/>
            </p:custDataLst>
          </p:nvPr>
        </p:nvSpPr>
        <p:spPr>
          <a:xfrm flipV="1">
            <a:off x="3795191" y="4283716"/>
            <a:ext cx="103611" cy="10360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47293" y="4396926"/>
            <a:ext cx="0" cy="109539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8" name="椭圆 279"/>
          <p:cNvSpPr/>
          <p:nvPr>
            <p:custDataLst>
              <p:tags r:id="rId19"/>
            </p:custDataLst>
          </p:nvPr>
        </p:nvSpPr>
        <p:spPr>
          <a:xfrm flipV="1">
            <a:off x="8490804" y="4515924"/>
            <a:ext cx="259872" cy="25986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19451" y="4804093"/>
            <a:ext cx="0" cy="40638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0" name="椭圆 281"/>
          <p:cNvSpPr/>
          <p:nvPr>
            <p:custDataLst>
              <p:tags r:id="rId21"/>
            </p:custDataLst>
          </p:nvPr>
        </p:nvSpPr>
        <p:spPr>
          <a:xfrm flipV="1">
            <a:off x="4967165" y="4822747"/>
            <a:ext cx="321899" cy="3218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25400" y="5195823"/>
            <a:ext cx="0" cy="71109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2" name="图形 15"/>
          <p:cNvSpPr/>
          <p:nvPr>
            <p:custDataLst>
              <p:tags r:id="rId23"/>
            </p:custDataLst>
          </p:nvPr>
        </p:nvSpPr>
        <p:spPr>
          <a:xfrm>
            <a:off x="5033418" y="4891573"/>
            <a:ext cx="184062" cy="179350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4" name="图形 19"/>
          <p:cNvSpPr/>
          <p:nvPr>
            <p:custDataLst>
              <p:tags r:id="rId24"/>
            </p:custDataLst>
          </p:nvPr>
        </p:nvSpPr>
        <p:spPr>
          <a:xfrm>
            <a:off x="8557700" y="4588609"/>
            <a:ext cx="126056" cy="113514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6" name="图形 27"/>
          <p:cNvSpPr/>
          <p:nvPr>
            <p:custDataLst>
              <p:tags r:id="rId25"/>
            </p:custDataLst>
          </p:nvPr>
        </p:nvSpPr>
        <p:spPr>
          <a:xfrm>
            <a:off x="4144467" y="3636622"/>
            <a:ext cx="178262" cy="137103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8" name="任意多边形: 形状 286"/>
          <p:cNvSpPr/>
          <p:nvPr>
            <p:custDataLst>
              <p:tags r:id="rId26"/>
            </p:custDataLst>
          </p:nvPr>
        </p:nvSpPr>
        <p:spPr>
          <a:xfrm>
            <a:off x="5431580" y="3586450"/>
            <a:ext cx="1321953" cy="1321959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0" name="正文"/>
          <p:cNvSpPr txBox="1"/>
          <p:nvPr>
            <p:custDataLst>
              <p:tags r:id="rId27"/>
            </p:custDataLst>
          </p:nvPr>
        </p:nvSpPr>
        <p:spPr>
          <a:xfrm>
            <a:off x="694800" y="3657849"/>
            <a:ext cx="2124032" cy="79610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收集用户需求：通过问卷调查、访谈等方式收集用户需求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正文"/>
          <p:cNvSpPr txBox="1"/>
          <p:nvPr>
            <p:custDataLst>
              <p:tags r:id="rId28"/>
            </p:custDataLst>
          </p:nvPr>
        </p:nvSpPr>
        <p:spPr>
          <a:xfrm>
            <a:off x="9366890" y="3657849"/>
            <a:ext cx="2124032" cy="79610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制定解决方案：根据需求的优先级，制定相应的解决方案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正文"/>
          <p:cNvSpPr txBox="1"/>
          <p:nvPr>
            <p:custDataLst>
              <p:tags r:id="rId29"/>
            </p:custDataLst>
          </p:nvPr>
        </p:nvSpPr>
        <p:spPr>
          <a:xfrm>
            <a:off x="7048029" y="1567980"/>
            <a:ext cx="2124032" cy="79610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33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确定优先级：根据用户需求的重要性和紧急性，确定需求的优先级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正文"/>
          <p:cNvSpPr txBox="1"/>
          <p:nvPr>
            <p:custDataLst>
              <p:tags r:id="rId30"/>
            </p:custDataLst>
          </p:nvPr>
        </p:nvSpPr>
        <p:spPr>
          <a:xfrm>
            <a:off x="3013661" y="1567980"/>
            <a:ext cx="2124032" cy="79610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33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分析用户需求：对收集到的用户需求进行分析，找出关键需求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6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3750" lnSpcReduction="20000"/>
          </a:bodyPr>
          <a:lstStyle/>
          <a:p>
            <a:r>
              <a:rPr lang="zh-CN" altLang="en-US"/>
              <a:t>3</a:t>
            </a:r>
            <a:endParaRPr lang="zh-CN" altLang="en-US"/>
          </a:p>
        </p:txBody>
      </p:sp>
      <p:sp>
        <p:nvSpPr>
          <p:cNvPr id="104916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rgbClr val="FFFFFF"/>
                </a:solidFill>
              </a:rPr>
              <a:t>制定差异化策略</a:t>
            </a: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96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26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设计多种解决方案</a:t>
            </a:r>
            <a:endParaRPr lang="zh-CN" altLang="en-US"/>
          </a:p>
        </p:txBody>
      </p:sp>
      <p:sp>
        <p:nvSpPr>
          <p:cNvPr id="1049228" name="五边形 2"/>
          <p:cNvSpPr/>
          <p:nvPr>
            <p:custDataLst>
              <p:tags r:id="rId2"/>
            </p:custDataLst>
          </p:nvPr>
        </p:nvSpPr>
        <p:spPr>
          <a:xfrm rot="16200000" flipH="1">
            <a:off x="1266664" y="2159827"/>
            <a:ext cx="599096" cy="174234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五边形 3"/>
          <p:cNvSpPr/>
          <p:nvPr>
            <p:custDataLst>
              <p:tags r:id="rId3"/>
            </p:custDataLst>
          </p:nvPr>
        </p:nvSpPr>
        <p:spPr>
          <a:xfrm rot="16200000" flipH="1">
            <a:off x="1282289" y="4101666"/>
            <a:ext cx="569872" cy="1564665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任意多边形 4"/>
          <p:cNvSpPr/>
          <p:nvPr>
            <p:custDataLst>
              <p:tags r:id="rId4"/>
            </p:custDataLst>
          </p:nvPr>
        </p:nvSpPr>
        <p:spPr>
          <a:xfrm>
            <a:off x="784173" y="2729191"/>
            <a:ext cx="1564665" cy="236131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任意多边形 5"/>
          <p:cNvSpPr/>
          <p:nvPr>
            <p:custDataLst>
              <p:tags r:id="rId5"/>
            </p:custDataLst>
          </p:nvPr>
        </p:nvSpPr>
        <p:spPr>
          <a:xfrm flipV="1">
            <a:off x="694800" y="2281074"/>
            <a:ext cx="1742348" cy="837566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84173" y="3169808"/>
            <a:ext cx="1564665" cy="1529731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algn="just" defTabSz="1219200" rtl="0" eaLnBrk="1" fontAlgn="auto" latinLnBrk="0" hangingPunct="1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市场调研：了解市场需求和竞争状况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8" name="五边形 16"/>
          <p:cNvSpPr/>
          <p:nvPr>
            <p:custDataLst>
              <p:tags r:id="rId7"/>
            </p:custDataLst>
          </p:nvPr>
        </p:nvSpPr>
        <p:spPr>
          <a:xfrm rot="16200000" flipH="1">
            <a:off x="4852848" y="2159202"/>
            <a:ext cx="599096" cy="174351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五边形 17"/>
          <p:cNvSpPr/>
          <p:nvPr>
            <p:custDataLst>
              <p:tags r:id="rId8"/>
            </p:custDataLst>
          </p:nvPr>
        </p:nvSpPr>
        <p:spPr>
          <a:xfrm rot="16200000" flipH="1">
            <a:off x="4867223" y="4101666"/>
            <a:ext cx="569872" cy="1564665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任意多边形 18"/>
          <p:cNvSpPr/>
          <p:nvPr>
            <p:custDataLst>
              <p:tags r:id="rId9"/>
            </p:custDataLst>
          </p:nvPr>
        </p:nvSpPr>
        <p:spPr>
          <a:xfrm>
            <a:off x="4370357" y="2729191"/>
            <a:ext cx="1564665" cy="236131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任意多边形 19"/>
          <p:cNvSpPr/>
          <p:nvPr>
            <p:custDataLst>
              <p:tags r:id="rId10"/>
            </p:custDataLst>
          </p:nvPr>
        </p:nvSpPr>
        <p:spPr>
          <a:xfrm flipV="1">
            <a:off x="4280359" y="2281074"/>
            <a:ext cx="1743517" cy="837566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369732" y="3162933"/>
            <a:ext cx="1565249" cy="1542461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7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algn="just" defTabSz="1219200" rtl="0" eaLnBrk="1" fontAlgn="auto" latinLnBrk="0" hangingPunct="1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创新思维：运用创新思维，提出多种解决方案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8" name="五边形 23"/>
          <p:cNvSpPr/>
          <p:nvPr>
            <p:custDataLst>
              <p:tags r:id="rId12"/>
            </p:custDataLst>
          </p:nvPr>
        </p:nvSpPr>
        <p:spPr>
          <a:xfrm rot="16200000" flipH="1">
            <a:off x="6645315" y="2186076"/>
            <a:ext cx="599096" cy="174234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五边形 24"/>
          <p:cNvSpPr/>
          <p:nvPr>
            <p:custDataLst>
              <p:tags r:id="rId13"/>
            </p:custDataLst>
          </p:nvPr>
        </p:nvSpPr>
        <p:spPr>
          <a:xfrm rot="16200000" flipH="1">
            <a:off x="6660315" y="4126665"/>
            <a:ext cx="569872" cy="156524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任意多边形 25"/>
          <p:cNvSpPr/>
          <p:nvPr>
            <p:custDataLst>
              <p:tags r:id="rId14"/>
            </p:custDataLst>
          </p:nvPr>
        </p:nvSpPr>
        <p:spPr>
          <a:xfrm>
            <a:off x="6162199" y="2754816"/>
            <a:ext cx="1565249" cy="23607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任意多边形 26"/>
          <p:cNvSpPr/>
          <p:nvPr>
            <p:custDataLst>
              <p:tags r:id="rId15"/>
            </p:custDataLst>
          </p:nvPr>
        </p:nvSpPr>
        <p:spPr>
          <a:xfrm flipV="1">
            <a:off x="6073451" y="2307324"/>
            <a:ext cx="1742348" cy="837566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162824" y="3188558"/>
            <a:ext cx="1564665" cy="1542461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7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algn="just" defTabSz="1219200" rtl="0" eaLnBrk="1" fontAlgn="auto" latinLnBrk="0" hangingPunct="1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评估方案：对提出的解决方案进行评估和筛选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8" name="五边形 10"/>
          <p:cNvSpPr/>
          <p:nvPr>
            <p:custDataLst>
              <p:tags r:id="rId17"/>
            </p:custDataLst>
          </p:nvPr>
        </p:nvSpPr>
        <p:spPr>
          <a:xfrm rot="16200000" flipH="1">
            <a:off x="3074756" y="4110416"/>
            <a:ext cx="569872" cy="1564665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五边形 9"/>
          <p:cNvSpPr/>
          <p:nvPr>
            <p:custDataLst>
              <p:tags r:id="rId18"/>
            </p:custDataLst>
          </p:nvPr>
        </p:nvSpPr>
        <p:spPr>
          <a:xfrm rot="16200000" flipH="1">
            <a:off x="3059131" y="2168577"/>
            <a:ext cx="599096" cy="174234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任意多边形 11"/>
          <p:cNvSpPr/>
          <p:nvPr>
            <p:custDataLst>
              <p:tags r:id="rId19"/>
            </p:custDataLst>
          </p:nvPr>
        </p:nvSpPr>
        <p:spPr>
          <a:xfrm>
            <a:off x="2577265" y="2737316"/>
            <a:ext cx="1564665" cy="236131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任意多边形 12"/>
          <p:cNvSpPr/>
          <p:nvPr>
            <p:custDataLst>
              <p:tags r:id="rId20"/>
            </p:custDataLst>
          </p:nvPr>
        </p:nvSpPr>
        <p:spPr>
          <a:xfrm flipV="1">
            <a:off x="2487892" y="2289824"/>
            <a:ext cx="1742348" cy="838151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2577265" y="3166058"/>
            <a:ext cx="1564665" cy="1552362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algn="just" defTabSz="1219200" rtl="0" eaLnBrk="1" fontAlgn="auto" latinLnBrk="0" hangingPunct="1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目标客户分析：明确目标客户群体和需求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8" name="五边形 23"/>
          <p:cNvSpPr/>
          <p:nvPr>
            <p:custDataLst>
              <p:tags r:id="rId22"/>
            </p:custDataLst>
          </p:nvPr>
        </p:nvSpPr>
        <p:spPr>
          <a:xfrm rot="16200000" flipH="1">
            <a:off x="8437782" y="2186076"/>
            <a:ext cx="599096" cy="174234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五边形 24"/>
          <p:cNvSpPr/>
          <p:nvPr>
            <p:custDataLst>
              <p:tags r:id="rId23"/>
            </p:custDataLst>
          </p:nvPr>
        </p:nvSpPr>
        <p:spPr>
          <a:xfrm rot="16200000" flipH="1">
            <a:off x="8452781" y="4126665"/>
            <a:ext cx="569872" cy="156524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任意多边形 25"/>
          <p:cNvSpPr/>
          <p:nvPr>
            <p:custDataLst>
              <p:tags r:id="rId24"/>
            </p:custDataLst>
          </p:nvPr>
        </p:nvSpPr>
        <p:spPr>
          <a:xfrm>
            <a:off x="7955291" y="2754816"/>
            <a:ext cx="1565249" cy="23607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任意多边形 26"/>
          <p:cNvSpPr/>
          <p:nvPr>
            <p:custDataLst>
              <p:tags r:id="rId25"/>
            </p:custDataLst>
          </p:nvPr>
        </p:nvSpPr>
        <p:spPr>
          <a:xfrm flipV="1">
            <a:off x="7865917" y="2307324"/>
            <a:ext cx="1742348" cy="837566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7955291" y="3181058"/>
            <a:ext cx="1564665" cy="1557312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algn="just" defTabSz="1219200" rtl="0" eaLnBrk="1" fontAlgn="auto" latinLnBrk="0" hangingPunct="1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实施策略：选择最佳方案并制定实施策略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8" name="五边形 23"/>
          <p:cNvSpPr/>
          <p:nvPr>
            <p:custDataLst>
              <p:tags r:id="rId27"/>
            </p:custDataLst>
          </p:nvPr>
        </p:nvSpPr>
        <p:spPr>
          <a:xfrm rot="16200000" flipH="1">
            <a:off x="10319622" y="2186076"/>
            <a:ext cx="599096" cy="174234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五边形 24"/>
          <p:cNvSpPr/>
          <p:nvPr>
            <p:custDataLst>
              <p:tags r:id="rId28"/>
            </p:custDataLst>
          </p:nvPr>
        </p:nvSpPr>
        <p:spPr>
          <a:xfrm rot="16200000" flipH="1">
            <a:off x="10335247" y="4126665"/>
            <a:ext cx="569872" cy="156524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任意多边形 25"/>
          <p:cNvSpPr/>
          <p:nvPr>
            <p:custDataLst>
              <p:tags r:id="rId29"/>
            </p:custDataLst>
          </p:nvPr>
        </p:nvSpPr>
        <p:spPr>
          <a:xfrm>
            <a:off x="9837131" y="2754816"/>
            <a:ext cx="1565249" cy="23607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任意多边形 26"/>
          <p:cNvSpPr/>
          <p:nvPr>
            <p:custDataLst>
              <p:tags r:id="rId30"/>
            </p:custDataLst>
          </p:nvPr>
        </p:nvSpPr>
        <p:spPr>
          <a:xfrm flipV="1">
            <a:off x="9748383" y="2307324"/>
            <a:ext cx="1742348" cy="837566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9837756" y="3186683"/>
            <a:ext cx="1564665" cy="154599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algn="just" defTabSz="1219200" rtl="0" eaLnBrk="1" fontAlgn="auto" latinLnBrk="0" hangingPunct="1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反馈调整：根据市场反馈进行调整和优化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20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确定差异化策略的可行性</a:t>
            </a:r>
            <a:endParaRPr lang="zh-CN" altLang="en-US"/>
          </a:p>
        </p:txBody>
      </p:sp>
      <p:sp>
        <p:nvSpPr>
          <p:cNvPr id="1049322" name="弧形 58"/>
          <p:cNvSpPr/>
          <p:nvPr>
            <p:custDataLst>
              <p:tags r:id="rId2"/>
            </p:custDataLst>
          </p:nvPr>
        </p:nvSpPr>
        <p:spPr>
          <a:xfrm>
            <a:off x="8075745" y="2030057"/>
            <a:ext cx="3415896" cy="3415896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4" name="弧形 57"/>
          <p:cNvSpPr/>
          <p:nvPr>
            <p:custDataLst>
              <p:tags r:id="rId3"/>
            </p:custDataLst>
          </p:nvPr>
        </p:nvSpPr>
        <p:spPr>
          <a:xfrm>
            <a:off x="694800" y="2030057"/>
            <a:ext cx="3415896" cy="3415896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6" name="椭圆 22"/>
          <p:cNvSpPr/>
          <p:nvPr>
            <p:custDataLst>
              <p:tags r:id="rId4"/>
            </p:custDataLst>
          </p:nvPr>
        </p:nvSpPr>
        <p:spPr>
          <a:xfrm>
            <a:off x="8411536" y="2301273"/>
            <a:ext cx="2872674" cy="2872674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8" name="椭圆 23"/>
          <p:cNvSpPr/>
          <p:nvPr>
            <p:custDataLst>
              <p:tags r:id="rId5"/>
            </p:custDataLst>
          </p:nvPr>
        </p:nvSpPr>
        <p:spPr>
          <a:xfrm>
            <a:off x="8791607" y="2358468"/>
            <a:ext cx="387804" cy="38780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0" name="正文"/>
          <p:cNvSpPr txBox="1"/>
          <p:nvPr>
            <p:custDataLst>
              <p:tags r:id="rId6"/>
            </p:custDataLst>
          </p:nvPr>
        </p:nvSpPr>
        <p:spPr>
          <a:xfrm>
            <a:off x="8857105" y="3130603"/>
            <a:ext cx="1981363" cy="1362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成本效益分析：评估实施差异化策略的成本和预期收益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32" name="椭圆 24"/>
          <p:cNvSpPr/>
          <p:nvPr>
            <p:custDataLst>
              <p:tags r:id="rId7"/>
            </p:custDataLst>
          </p:nvPr>
        </p:nvSpPr>
        <p:spPr>
          <a:xfrm>
            <a:off x="6017641" y="2301273"/>
            <a:ext cx="2872674" cy="2872674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4" name="椭圆 25"/>
          <p:cNvSpPr/>
          <p:nvPr>
            <p:custDataLst>
              <p:tags r:id="rId8"/>
            </p:custDataLst>
          </p:nvPr>
        </p:nvSpPr>
        <p:spPr>
          <a:xfrm>
            <a:off x="6396790" y="2358468"/>
            <a:ext cx="387804" cy="38780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6" name="正文"/>
          <p:cNvSpPr txBox="1"/>
          <p:nvPr>
            <p:custDataLst>
              <p:tags r:id="rId9"/>
            </p:custDataLst>
          </p:nvPr>
        </p:nvSpPr>
        <p:spPr>
          <a:xfrm>
            <a:off x="6463210" y="3130603"/>
            <a:ext cx="1981363" cy="1362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产品定位：确定产品的差异化特点和优势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椭圆 7"/>
          <p:cNvSpPr/>
          <p:nvPr>
            <p:custDataLst>
              <p:tags r:id="rId10"/>
            </p:custDataLst>
          </p:nvPr>
        </p:nvSpPr>
        <p:spPr>
          <a:xfrm>
            <a:off x="3623746" y="2301273"/>
            <a:ext cx="2872674" cy="2872674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0" name="椭圆 9"/>
          <p:cNvSpPr/>
          <p:nvPr>
            <p:custDataLst>
              <p:tags r:id="rId11"/>
            </p:custDataLst>
          </p:nvPr>
        </p:nvSpPr>
        <p:spPr>
          <a:xfrm>
            <a:off x="4002895" y="2358468"/>
            <a:ext cx="387804" cy="38780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2" name="正文"/>
          <p:cNvSpPr txBox="1"/>
          <p:nvPr>
            <p:custDataLst>
              <p:tags r:id="rId12"/>
            </p:custDataLst>
          </p:nvPr>
        </p:nvSpPr>
        <p:spPr>
          <a:xfrm>
            <a:off x="4069315" y="3130603"/>
            <a:ext cx="1981363" cy="1362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目标客户分析：明确目标客户的需求和期望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44" name="椭圆 5"/>
          <p:cNvSpPr/>
          <p:nvPr>
            <p:custDataLst>
              <p:tags r:id="rId13"/>
            </p:custDataLst>
          </p:nvPr>
        </p:nvSpPr>
        <p:spPr>
          <a:xfrm>
            <a:off x="957713" y="2301273"/>
            <a:ext cx="2872674" cy="2872674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6" name="椭圆 4"/>
          <p:cNvSpPr/>
          <p:nvPr>
            <p:custDataLst>
              <p:tags r:id="rId14"/>
            </p:custDataLst>
          </p:nvPr>
        </p:nvSpPr>
        <p:spPr>
          <a:xfrm>
            <a:off x="1336862" y="2358468"/>
            <a:ext cx="387804" cy="38780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8" name="正文"/>
          <p:cNvSpPr txBox="1"/>
          <p:nvPr>
            <p:custDataLst>
              <p:tags r:id="rId15"/>
            </p:custDataLst>
          </p:nvPr>
        </p:nvSpPr>
        <p:spPr>
          <a:xfrm>
            <a:off x="1403282" y="3130603"/>
            <a:ext cx="1981363" cy="1362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市场调研：了解市场需求和竞争状况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82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制定实施计划和时间表</a:t>
            </a:r>
            <a:endParaRPr lang="zh-CN" altLang="en-US"/>
          </a:p>
        </p:txBody>
      </p:sp>
      <p:sp>
        <p:nvSpPr>
          <p:cNvPr id="1049384" name="对角圆角矩形 52"/>
          <p:cNvSpPr/>
          <p:nvPr>
            <p:custDataLst>
              <p:tags r:id="rId2"/>
            </p:custDataLst>
          </p:nvPr>
        </p:nvSpPr>
        <p:spPr>
          <a:xfrm>
            <a:off x="694800" y="1461902"/>
            <a:ext cx="5170485" cy="1259315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6" name="对角圆角矩形 53"/>
          <p:cNvSpPr/>
          <p:nvPr>
            <p:custDataLst>
              <p:tags r:id="rId3"/>
            </p:custDataLst>
          </p:nvPr>
        </p:nvSpPr>
        <p:spPr>
          <a:xfrm>
            <a:off x="694800" y="1331305"/>
            <a:ext cx="517493" cy="49380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8" name="直角三角形 54"/>
          <p:cNvSpPr/>
          <p:nvPr>
            <p:custDataLst>
              <p:tags r:id="rId4"/>
            </p:custDataLst>
          </p:nvPr>
        </p:nvSpPr>
        <p:spPr>
          <a:xfrm>
            <a:off x="1212641" y="1331954"/>
            <a:ext cx="77969" cy="129948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90" name="文本框 56"/>
          <p:cNvSpPr txBox="1"/>
          <p:nvPr>
            <p:custDataLst>
              <p:tags r:id="rId5"/>
            </p:custDataLst>
          </p:nvPr>
        </p:nvSpPr>
        <p:spPr>
          <a:xfrm>
            <a:off x="1246428" y="1514531"/>
            <a:ext cx="4417070" cy="1142046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确定目标市场和客户需求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对角圆角矩形 9"/>
          <p:cNvSpPr/>
          <p:nvPr>
            <p:custDataLst>
              <p:tags r:id="rId6"/>
            </p:custDataLst>
          </p:nvPr>
        </p:nvSpPr>
        <p:spPr>
          <a:xfrm>
            <a:off x="6320234" y="1461902"/>
            <a:ext cx="5170485" cy="1259315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94" name="对角圆角矩形 10"/>
          <p:cNvSpPr/>
          <p:nvPr>
            <p:custDataLst>
              <p:tags r:id="rId7"/>
            </p:custDataLst>
          </p:nvPr>
        </p:nvSpPr>
        <p:spPr>
          <a:xfrm>
            <a:off x="6320234" y="1331305"/>
            <a:ext cx="517493" cy="49380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96" name="直角三角形 11"/>
          <p:cNvSpPr/>
          <p:nvPr>
            <p:custDataLst>
              <p:tags r:id="rId8"/>
            </p:custDataLst>
          </p:nvPr>
        </p:nvSpPr>
        <p:spPr>
          <a:xfrm>
            <a:off x="6837425" y="1331954"/>
            <a:ext cx="77969" cy="129948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98" name="文本框 12"/>
          <p:cNvSpPr txBox="1"/>
          <p:nvPr>
            <p:custDataLst>
              <p:tags r:id="rId9"/>
            </p:custDataLst>
          </p:nvPr>
        </p:nvSpPr>
        <p:spPr>
          <a:xfrm>
            <a:off x="6871212" y="1521028"/>
            <a:ext cx="4417070" cy="1142046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设定实施时间表和里程碑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对角圆角矩形 5"/>
          <p:cNvSpPr/>
          <p:nvPr>
            <p:custDataLst>
              <p:tags r:id="rId10"/>
            </p:custDataLst>
          </p:nvPr>
        </p:nvSpPr>
        <p:spPr>
          <a:xfrm>
            <a:off x="694800" y="3173312"/>
            <a:ext cx="5170485" cy="1259315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02" name="对角圆角矩形 6"/>
          <p:cNvSpPr/>
          <p:nvPr>
            <p:custDataLst>
              <p:tags r:id="rId11"/>
            </p:custDataLst>
          </p:nvPr>
        </p:nvSpPr>
        <p:spPr>
          <a:xfrm>
            <a:off x="694800" y="3042715"/>
            <a:ext cx="517493" cy="49380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04" name="直角三角形 7"/>
          <p:cNvSpPr/>
          <p:nvPr>
            <p:custDataLst>
              <p:tags r:id="rId12"/>
            </p:custDataLst>
          </p:nvPr>
        </p:nvSpPr>
        <p:spPr>
          <a:xfrm>
            <a:off x="1212641" y="3043365"/>
            <a:ext cx="77969" cy="129948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06" name="文本框 8"/>
          <p:cNvSpPr txBox="1"/>
          <p:nvPr>
            <p:custDataLst>
              <p:tags r:id="rId13"/>
            </p:custDataLst>
          </p:nvPr>
        </p:nvSpPr>
        <p:spPr>
          <a:xfrm>
            <a:off x="1246428" y="3232439"/>
            <a:ext cx="4417070" cy="1142046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分析竞争对手的优势和劣势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对角圆角矩形 14"/>
          <p:cNvSpPr/>
          <p:nvPr>
            <p:custDataLst>
              <p:tags r:id="rId14"/>
            </p:custDataLst>
          </p:nvPr>
        </p:nvSpPr>
        <p:spPr>
          <a:xfrm>
            <a:off x="6320234" y="3173312"/>
            <a:ext cx="5170485" cy="1259315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10" name="对角圆角矩形 18"/>
          <p:cNvSpPr/>
          <p:nvPr>
            <p:custDataLst>
              <p:tags r:id="rId15"/>
            </p:custDataLst>
          </p:nvPr>
        </p:nvSpPr>
        <p:spPr>
          <a:xfrm>
            <a:off x="6320234" y="3042715"/>
            <a:ext cx="517493" cy="49380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165100" dist="25400" dir="2700000" sx="102000" sy="102000" algn="tl" rotWithShape="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12" name="直角三角形 19"/>
          <p:cNvSpPr/>
          <p:nvPr>
            <p:custDataLst>
              <p:tags r:id="rId16"/>
            </p:custDataLst>
          </p:nvPr>
        </p:nvSpPr>
        <p:spPr>
          <a:xfrm>
            <a:off x="6837425" y="3043365"/>
            <a:ext cx="77969" cy="129948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14" name="文本框 20"/>
          <p:cNvSpPr txBox="1"/>
          <p:nvPr>
            <p:custDataLst>
              <p:tags r:id="rId17"/>
            </p:custDataLst>
          </p:nvPr>
        </p:nvSpPr>
        <p:spPr>
          <a:xfrm>
            <a:off x="6871212" y="3232439"/>
            <a:ext cx="4417070" cy="1142046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定期评估和调整实施计划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对角圆角矩形 15"/>
          <p:cNvSpPr/>
          <p:nvPr>
            <p:custDataLst>
              <p:tags r:id="rId18"/>
            </p:custDataLst>
          </p:nvPr>
        </p:nvSpPr>
        <p:spPr>
          <a:xfrm>
            <a:off x="694800" y="4884723"/>
            <a:ext cx="5170485" cy="1259315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18" name="对角圆角矩形 16"/>
          <p:cNvSpPr/>
          <p:nvPr>
            <p:custDataLst>
              <p:tags r:id="rId19"/>
            </p:custDataLst>
          </p:nvPr>
        </p:nvSpPr>
        <p:spPr>
          <a:xfrm>
            <a:off x="694800" y="4753476"/>
            <a:ext cx="517493" cy="49380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20" name="直角三角形 17"/>
          <p:cNvSpPr/>
          <p:nvPr>
            <p:custDataLst>
              <p:tags r:id="rId20"/>
            </p:custDataLst>
          </p:nvPr>
        </p:nvSpPr>
        <p:spPr>
          <a:xfrm>
            <a:off x="1212641" y="4749577"/>
            <a:ext cx="77969" cy="129948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22" name="文本框 27"/>
          <p:cNvSpPr txBox="1"/>
          <p:nvPr>
            <p:custDataLst>
              <p:tags r:id="rId21"/>
            </p:custDataLst>
          </p:nvPr>
        </p:nvSpPr>
        <p:spPr>
          <a:xfrm>
            <a:off x="1246428" y="4943849"/>
            <a:ext cx="4417070" cy="1142046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制定差异化策略和实施方案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对角圆角矩形 22"/>
          <p:cNvSpPr/>
          <p:nvPr>
            <p:custDataLst>
              <p:tags r:id="rId22"/>
            </p:custDataLst>
          </p:nvPr>
        </p:nvSpPr>
        <p:spPr>
          <a:xfrm>
            <a:off x="6320234" y="4884723"/>
            <a:ext cx="5170485" cy="1259315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26" name="对角圆角矩形 23"/>
          <p:cNvSpPr/>
          <p:nvPr>
            <p:custDataLst>
              <p:tags r:id="rId23"/>
            </p:custDataLst>
          </p:nvPr>
        </p:nvSpPr>
        <p:spPr>
          <a:xfrm>
            <a:off x="6320234" y="4753476"/>
            <a:ext cx="517493" cy="49380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165100" dist="25400" dir="2700000" sx="102000" sy="102000" algn="tl" rotWithShape="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28" name="直角三角形 24"/>
          <p:cNvSpPr/>
          <p:nvPr>
            <p:custDataLst>
              <p:tags r:id="rId24"/>
            </p:custDataLst>
          </p:nvPr>
        </p:nvSpPr>
        <p:spPr>
          <a:xfrm>
            <a:off x="6837425" y="4749577"/>
            <a:ext cx="77969" cy="129948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30" name="文本框 25"/>
          <p:cNvSpPr txBox="1"/>
          <p:nvPr>
            <p:custDataLst>
              <p:tags r:id="rId25"/>
            </p:custDataLst>
          </p:nvPr>
        </p:nvSpPr>
        <p:spPr>
          <a:xfrm>
            <a:off x="6871212" y="4943849"/>
            <a:ext cx="4417070" cy="1142046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确保资源分配和执行效果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64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3750" lnSpcReduction="20000"/>
          </a:bodyPr>
          <a:lstStyle/>
          <a:p>
            <a:r>
              <a:rPr lang="zh-CN" altLang="en-US"/>
              <a:t>4</a:t>
            </a:r>
            <a:endParaRPr lang="zh-CN" altLang="en-US"/>
          </a:p>
        </p:txBody>
      </p:sp>
      <p:sp>
        <p:nvSpPr>
          <p:cNvPr id="104946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rgbClr val="FFFFFF"/>
                </a:solidFill>
              </a:rPr>
              <a:t>实施差异化策略</a:t>
            </a: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https://d.book118.com/428127125057006026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9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COLOR_TYPE" val="0"/>
  <p:tag name="KSO_WM_TEMPLATE_INDEX" val="20230243"/>
  <p:tag name="KSO_WM_TEMPLATE_MASTER_TYPE" val="0"/>
  <p:tag name="KSO_WM_TEMPLATE_SUBCATEGORY" val="29"/>
  <p:tag name="KSO_WM_TEMPLATE_THUMBS_INDEX" val="1、9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175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4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3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4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SLIDE_CONTENT_AREA" val="{&quot;left&quot;:&quot;45.5&quot;,&quot;top&quot;:&quot;113.15&quot;,&quot;width&quot;:&quot;527.9&quot;,&quot;height&quot;:&quot;299.25&quot;}"/>
  <p:tag name="KSO_WM_SLIDE_ID" val="custom20230243_1"/>
  <p:tag name="KSO_WM_SLIDE_INDEX" val="1"/>
  <p:tag name="KSO_WM_SLIDE_ITEM_CNT" val="0"/>
  <p:tag name="KSO_WM_SLIDE_LAYOUT" val="a_f"/>
  <p:tag name="KSO_WM_SLIDE_LAYOUT_CNT" val="1_1"/>
  <p:tag name="KSO_WM_SLIDE_SUBTYPE" val="pureTxt"/>
  <p:tag name="KSO_WM_SLIDE_TYPE" val="title"/>
  <p:tag name="KSO_WM_TAG_VERSION" val="3.0"/>
  <p:tag name="KSO_WM_TEMPLATE_CATEGORY" val="custom"/>
  <p:tag name="KSO_WM_TEMPLATE_COLOR_TYPE" val="0"/>
  <p:tag name="KSO_WM_TEMPLATE_INDEX" val="20230243"/>
  <p:tag name="KSO_WM_TEMPLATE_MASTER_TYPE" val="0"/>
  <p:tag name="KSO_WM_TEMPLATE_SUBCATEGORY" val="29"/>
  <p:tag name="KSO_WM_TEMPLATE_THUMBS_INDEX" val="1、9"/>
</p:tagLst>
</file>

<file path=ppt/tags/tag81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1_1"/>
  <p:tag name="KSO_WM_UNIT_INDEX" val="1_1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</p:tagLst>
</file>

<file path=ppt/tags/tag8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1_2"/>
  <p:tag name="KSO_WM_UNIT_INDEX" val="1_1_2"/>
  <p:tag name="KSO_WM_UNIT_LAYERLEVEL" val="1_1_1"/>
  <p:tag name="KSO_WM_UNIT_PRESET_TEXT" val="0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8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2_2"/>
  <p:tag name="KSO_WM_UNIT_INDEX" val="1_2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</p:tagLst>
</file>

<file path=ppt/tags/tag8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9"/>
</p:tagLst>
</file>

<file path=ppt/tags/tag8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3_2"/>
  <p:tag name="KSO_WM_UNIT_INDEX" val="1_3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5_2"/>
  <p:tag name="KSO_WM_UNIT_INDEX" val="1_5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6_2"/>
  <p:tag name="KSO_WM_UNIT_INDEX" val="1_6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43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3.0"/>
  <p:tag name="KSO_WM_TEMPLATE_CATEGORY" val="custom"/>
  <p:tag name="KSO_WM_TEMPLATE_COLOR_TYPE" val="0"/>
  <p:tag name="KSO_WM_TEMPLATE_INDEX" val="20230243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0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4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3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0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4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9"/>
</p:tagLst>
</file>

<file path=ppt/tags/tag103.xml><?xml version="1.0" encoding="utf-8"?>
<p:tagLst xmlns:p="http://schemas.openxmlformats.org/presentationml/2006/main">
  <p:tag name="KSO_WM_BEAUTIFY_FLAG" val="#wm#"/>
  <p:tag name="KSO_WM_SLIDE_CONTENT_AREA" val="{&quot;left&quot;:&quot;44.8&quot;,&quot;top&quot;:&quot;109.3&quot;,&quot;width&quot;:&quot;527.9&quot;,&quot;height&quot;:&quot;299.25&quot;}"/>
  <p:tag name="KSO_WM_SLIDE_ID" val="custom2023024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0243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0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4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3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0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4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9"/>
</p:tagLst>
</file>

<file path=ppt/tags/tag106.xml><?xml version="1.0" encoding="utf-8"?>
<p:tagLst xmlns:p="http://schemas.openxmlformats.org/presentationml/2006/main">
  <p:tag name="KSO_WM_BEAUTIFY_FLAG" val="#wm#"/>
  <p:tag name="KSO_WM_SLIDE_CONTENT_AREA" val="{&quot;left&quot;:&quot;44.8&quot;,&quot;top&quot;:&quot;109.3&quot;,&quot;width&quot;:&quot;527.9&quot;,&quot;height&quot;:&quot;299.25&quot;}"/>
  <p:tag name="KSO_WM_SLIDE_ID" val="custom2023024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0243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4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3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8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4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9"/>
</p:tagLst>
</file>

<file path=ppt/tags/tag183.xml><?xml version="1.0" encoding="utf-8"?>
<p:tagLst xmlns:p="http://schemas.openxmlformats.org/presentationml/2006/main">
  <p:tag name="KSO_WM_BEAUTIFY_FLAG" val="#wm#"/>
  <p:tag name="KSO_WM_SLIDE_CONTENT_AREA" val="{&quot;left&quot;:&quot;44.8&quot;,&quot;top&quot;:&quot;109.3&quot;,&quot;width&quot;:&quot;527.9&quot;,&quot;height&quot;:&quot;299.25&quot;}"/>
  <p:tag name="KSO_WM_SLIDE_ID" val="custom2023024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0243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1_3"/>
  <p:tag name="KSO_WM_UNIT_INDEX" val="1_1_3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1_4"/>
  <p:tag name="KSO_WM_UNIT_INDEX" val="1_1_4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i*1_1_1"/>
  <p:tag name="KSO_WM_UNIT_INDEX" val="1_1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1_2"/>
  <p:tag name="KSO_WM_UNIT_INDEX" val="1_1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f*1_1_1"/>
  <p:tag name="KSO_WM_UNIT_INDEX" val="1_1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3_3"/>
  <p:tag name="KSO_WM_UNIT_INDEX" val="1_3_3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3_4"/>
  <p:tag name="KSO_WM_UNIT_INDEX" val="1_3_4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i*1_3_1"/>
  <p:tag name="KSO_WM_UNIT_INDEX" val="1_3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3_2"/>
  <p:tag name="KSO_WM_UNIT_INDEX" val="1_3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f*1_3_1"/>
  <p:tag name="KSO_WM_UNIT_INDEX" val="1_3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4_3"/>
  <p:tag name="KSO_WM_UNIT_INDEX" val="1_4_3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4_4"/>
  <p:tag name="KSO_WM_UNIT_INDEX" val="1_4_4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i*1_4_1"/>
  <p:tag name="KSO_WM_UNIT_INDEX" val="1_4_1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4_2"/>
  <p:tag name="KSO_WM_UNIT_INDEX" val="1_4_2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f*1_4_1"/>
  <p:tag name="KSO_WM_UNIT_INDEX" val="1_4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2_4"/>
  <p:tag name="KSO_WM_UNIT_INDEX" val="1_2_4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2_3"/>
  <p:tag name="KSO_WM_UNIT_INDEX" val="1_2_3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i*1_2_1"/>
  <p:tag name="KSO_WM_UNIT_INDEX" val="1_2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2_2"/>
  <p:tag name="KSO_WM_UNIT_INDEX" val="1_2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f*1_2_1"/>
  <p:tag name="KSO_WM_UNIT_INDEX" val="1_2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5_3"/>
  <p:tag name="KSO_WM_UNIT_INDEX" val="1_5_3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5_4"/>
  <p:tag name="KSO_WM_UNIT_INDEX" val="1_5_4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i*1_5_1"/>
  <p:tag name="KSO_WM_UNIT_INDEX" val="1_5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5_2"/>
  <p:tag name="KSO_WM_UNIT_INDEX" val="1_5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f*1_5_1"/>
  <p:tag name="KSO_WM_UNIT_INDEX" val="1_5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6_3"/>
  <p:tag name="KSO_WM_UNIT_INDEX" val="1_6_3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6_4"/>
  <p:tag name="KSO_WM_UNIT_INDEX" val="1_6_4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i*1_6_1"/>
  <p:tag name="KSO_WM_UNIT_INDEX" val="1_6_1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6_2"/>
  <p:tag name="KSO_WM_UNIT_INDEX" val="1_6_2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f*1_6_1"/>
  <p:tag name="KSO_WM_UNIT_INDEX" val="1_6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1_2"/>
  <p:tag name="KSO_WM_UNIT_INDEX" val="1_1_2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5*l_h_i*1_1_3"/>
  <p:tag name="KSO_WM_UNIT_INDEX" val="1_1_3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5*l_h_i*1_1_1"/>
  <p:tag name="KSO_WM_UNIT_INDEX" val="1_1_1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4_2"/>
  <p:tag name="KSO_WM_UNIT_INDEX" val="1_4_2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5*l_h_i*1_4_3"/>
  <p:tag name="KSO_WM_UNIT_INDEX" val="1_4_3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5*l_h_i*1_4_1"/>
  <p:tag name="KSO_WM_UNIT_INDEX" val="1_4_1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2_2"/>
  <p:tag name="KSO_WM_UNIT_INDEX" val="1_2_2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5*l_h_i*1_2_3"/>
  <p:tag name="KSO_WM_UNIT_INDEX" val="1_2_3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5*l_h_i*1_2_1"/>
  <p:tag name="KSO_WM_UNIT_INDEX" val="1_2_1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5_2"/>
  <p:tag name="KSO_WM_UNIT_INDEX" val="1_5_2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5*l_h_i*1_5_3"/>
  <p:tag name="KSO_WM_UNIT_INDEX" val="1_5_3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5*l_h_i*1_5_1"/>
  <p:tag name="KSO_WM_UNIT_INDEX" val="1_5_1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5_1"/>
  <p:tag name="KSO_WM_UNIT_INDEX" val="1_5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3_2"/>
  <p:tag name="KSO_WM_UNIT_INDEX" val="1_3_2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5*l_h_i*1_3_3"/>
  <p:tag name="KSO_WM_UNIT_INDEX" val="1_3_3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5*l_h_i*1_3_1"/>
  <p:tag name="KSO_WM_UNIT_INDEX" val="1_3_1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6_2"/>
  <p:tag name="KSO_WM_UNIT_INDEX" val="1_6_2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01_5*l_h_i*1_6_3"/>
  <p:tag name="KSO_WM_UNIT_INDEX" val="1_6_3"/>
  <p:tag name="KSO_WM_UNIT_LAYERLEVEL" val="1_1_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01_5*l_h_i*1_6_1"/>
  <p:tag name="KSO_WM_UNIT_INDEX" val="1_6_1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6_1"/>
  <p:tag name="KSO_WM_UNIT_INDEX" val="1_6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5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4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3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25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4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9"/>
</p:tagLst>
</file>

<file path=ppt/tags/tag254.xml><?xml version="1.0" encoding="utf-8"?>
<p:tagLst xmlns:p="http://schemas.openxmlformats.org/presentationml/2006/main">
  <p:tag name="KSO_WM_BEAUTIFY_FLAG" val="#wm#"/>
  <p:tag name="KSO_WM_SLIDE_CONTENT_AREA" val="{&quot;left&quot;:&quot;44.8&quot;,&quot;top&quot;:&quot;109.3&quot;,&quot;width&quot;:&quot;527.9&quot;,&quot;height&quot;:&quot;299.25&quot;}"/>
  <p:tag name="KSO_WM_SLIDE_ID" val="custom2023024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0243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25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7">
      <a:dk1>
        <a:srgbClr val="000000"/>
      </a:dk1>
      <a:lt1>
        <a:srgbClr val="FFFFFF"/>
      </a:lt1>
      <a:dk2>
        <a:srgbClr val="291667"/>
      </a:dk2>
      <a:lt2>
        <a:srgbClr val="F1EAFB"/>
      </a:lt2>
      <a:accent1>
        <a:srgbClr val="BC98F0"/>
      </a:accent1>
      <a:accent2>
        <a:srgbClr val="CA8BEF"/>
      </a:accent2>
      <a:accent3>
        <a:srgbClr val="D77EEE"/>
      </a:accent3>
      <a:accent4>
        <a:srgbClr val="E285CF"/>
      </a:accent4>
      <a:accent5>
        <a:srgbClr val="EAA194"/>
      </a:accent5>
      <a:accent6>
        <a:srgbClr val="F2BD58"/>
      </a:accent6>
      <a:hlink>
        <a:srgbClr val="158BF9"/>
      </a:hlink>
      <a:folHlink>
        <a:srgbClr val="DE1A37"/>
      </a:folHlink>
    </a:clrScheme>
    <a:fontScheme name="自定义 16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MiSans Heavy</vt:lpstr>
      <vt:lpstr>MiSans Normal</vt:lpstr>
      <vt:lpstr>Wingdings</vt:lpstr>
      <vt:lpstr>微软雅黑</vt:lpstr>
      <vt:lpstr>宋体</vt:lpstr>
      <vt:lpstr>Office Theme</vt:lpstr>
      <vt:lpstr>差异化解决策制定</vt:lpstr>
      <vt:lpstr>目录</vt:lpstr>
      <vt:lpstr>添加章节标题</vt:lpstr>
      <vt:lpstr>理解差异化需求</vt:lpstr>
      <vt:lpstr>PowerPoint Presentation</vt:lpstr>
      <vt:lpstr>识别不同用户的需求</vt:lpstr>
      <vt:lpstr>分析需求的差异来源</vt:lpstr>
      <vt:lpstr>确定需求的优先级</vt:lpstr>
      <vt:lpstr>制定差异化策略</vt:lpstr>
      <vt:lpstr>PowerPoint Presentation</vt:lpstr>
      <vt:lpstr>设计多种解决方案</vt:lpstr>
      <vt:lpstr>确定差异化策略的可行性</vt:lpstr>
      <vt:lpstr>制定实施计划和时间表</vt:lpstr>
      <vt:lpstr>实施差异化策略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2024-09-03T16:18:41.607</cp:lastPrinted>
  <dcterms:created xsi:type="dcterms:W3CDTF">2024-09-03T08:18:41Z</dcterms:created>
  <dcterms:modified xsi:type="dcterms:W3CDTF">2024-09-03T08:18:44Z</dcterms:modified>
</cp:coreProperties>
</file>