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6A4D3C3-9152-43DC-8826-AACD3EEFC8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9359E1-CAAF-4D81-8253-DD0E83FBB7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BF7CF03-890E-4179-8CC6-1BCA194006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D87F46C-76AB-4743-B73F-A8F650427A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BE2EBEB-3D3A-4604-8BEE-E06DA643403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B4A8006-6B13-4634-AC2D-CFEB55C4550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B96D766-23D5-4F30-AB53-EA5EEB93ADB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B652FF-4F92-4242-ADBC-FF1374EFE9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CC391F-37D1-4485-A549-6FA5371DAA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4355B3-D098-44DA-88B0-C850C5C3CF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9B4F18-F27F-4BC5-8B61-6855548CFF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8131054117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父女性可行性研究报告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研究背景与目的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父女性关系现状分析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父女性可行性探讨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父女性实施方案设计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风险评估与应对措施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研究背景与目的</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439" r="439"/>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随着现代社会文化的不断变迁，父女性关系在某些特定情境下成为被关注和讨论的话题。</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社会文化变迁</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近年来，生物学、心理学和社会学等领域对于父女性关系的研究取得了一定进展，提供了更多科学认知。</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科学研究进展</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不同国家和地区对于父女性关系存在不同的法律法规和伦理道德观念，需要进行深入研究和分析。</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法律法规与伦理道德</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探究父女性关系的本质</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通过科学研究，深入了解父女性关系的生物学、心理学和社会学基础，揭示其本质特征。</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分析社会影响</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探讨父女性关系对于家庭、社会和文化等方面的影响，为相关政策制定提供参考。</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促进人类健康发展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通过对于父女性关系的科学研究，提出有益于人类健康发展的建议和措施。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研究对象</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本报告主要关注具有生物学意义的父女性关系，不涉及其他形式的亲属关系或社交关系。</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1875" r="218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研究方法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采用文献综述、实证研究等多种方法进行分析和探讨，确保研究结果的客观性和准确性。</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报告限制</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父女性关系涉及敏感话题和伦理道德问题，本报告在撰写过程中遵循相关法律法规和伦理规范，不涉及任何违法或不当内容。同时，由于研究水平和时间限制，本报告可能存在一定局限性和不足之处，需要后续研究不断完善和补充。</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报告范围与限制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父女性关系现状分析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父女性关系定义及特点</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父女性关系是指父亲与女儿之间的情感、心理和社会联系。</a:t>
            </a:r>
          </a:p>
        </p:txBody>
      </p:sp>
      <p:sp>
        <p:nvSpPr>
          <p:cNvPr id="34" name="TextBox 34"/>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这种关系具有独特性，因为性别差异使得父女之间的互动和沟通方式与母子关系有所不同。</a:t>
            </a:r>
          </a:p>
        </p:txBody>
      </p:sp>
      <p:sp>
        <p:nvSpPr>
          <p:cNvPr id="35" name="TextBox 35"/>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父女性关系在个体成长和社会化过程中扮演着重要角色，对女儿的性格形成、性别认同和人际关系等方面产生深远影响。</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在国内，受传统文化和家庭结构的影响，父女性关系可能呈现出一定的保守性和权威性，父亲在家庭中往往扮演着决策者和权威者的角色。</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在国外，尤其是西方发达国家，父女性关系更加平等和开放，父亲更多地参与到女儿的成长和教育过程中，与女儿建立更为紧密的情感联系。</a:t>
            </a:r>
          </a:p>
        </p:txBody>
      </p:sp>
      <p:pic>
        <p:nvPicPr>
          <p:cNvPr id="6" name="Picture 6"/>
          <p:cNvPicPr>
            <a:picLocks noChangeAspect="1"/>
          </p:cNvPicPr>
          <p:nvPr/>
        </p:nvPicPr>
        <p:blipFill>
          <a:blip r:embed="rId2"/>
          <a:srcRect t="7838" b="783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8540" b="28540"/>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随着社会进步和观念更新，国内父女性关系也在逐渐发生变化，越来越多的父亲开始重视与女儿的沟通和交流，努力建立平等、和谐的家庭关系。</a:t>
            </a:r>
          </a:p>
        </p:txBody>
      </p:sp>
      <p:pic>
        <p:nvPicPr>
          <p:cNvPr id="10" name="Picture 10"/>
          <p:cNvPicPr>
            <a:picLocks noChangeAspect="1"/>
          </p:cNvPicPr>
          <p:nvPr/>
        </p:nvPicPr>
        <p:blipFill>
          <a:blip r:embed="rId4"/>
          <a:srcRect t="7838" b="783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国内外父女性关系现状对比</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存在问题及原因分析</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极少数家庭中存在父亲对女儿的暴力或虐待行为，严重损害了女儿的身心健康和父女性关系。这些问题的存在与家庭教育缺失、社会支持不足等多方面原因有关。</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家庭暴力与虐待</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部分家庭中，由于工作忙碌、沟通不畅等原因，父亲与女儿之间缺乏足够的情感交流，导致关系疏远。</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父女性关系疏远</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受传统观念影响，部分父亲对女儿存在性别角色刻板印象，限制了女儿的自由发展和个性表达。</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性别角色刻板印象</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父女性可行性探讨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生殖健康</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由于父女之间的亲缘关系较近，可能存在一些隐性的遗传疾病风险，因此在考虑生育后代时需要特别关注生殖健康问题。</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遗传咨询</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对于存在父女性关系的家庭，建议进行专业的遗传咨询，以了解可能存在的遗传风险并采取相应的措施。</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遗传基因</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父女之间具有直接的血缘关系，共享50%的遗传基因，从生物学角度来看，他们之间的亲缘关系非常接近。</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生物学角度可行性分析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心理健康</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父女性关系可能对双方的心理健康产生负面影响，如引发焦虑、抑郁等心理问题。</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心理治疗</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对于存在父女性关系的家庭，心理治疗可以帮助双方处理复杂的情感问题，并促进家庭关系的健康发展。</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家庭关系</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父女之间通常存在一种特殊的家庭关系，这种关系在心理学上被认为是一种具有情感依赖性的关系。</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心理学角度可行性分析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https://d.book118.com/428131054117006046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2024-09-27T18:36:51.622</cp:lastPrinted>
  <dcterms:created xsi:type="dcterms:W3CDTF">2024-09-27T10:36:51Z</dcterms:created>
  <dcterms:modified xsi:type="dcterms:W3CDTF">2024-09-27T10:36:53Z</dcterms:modified>
</cp:coreProperties>
</file>