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A5833-2B78-4D8E-B59D-7D43CF2E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56AB1-7ACF-498E-A66C-0455BF64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CB5F6-3E33-40BE-83BD-72682A69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766DE-4EDA-40B7-A2E6-62702DB1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74558-578F-499F-83AC-4A56778C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B4ACE-00F1-4BF8-8E67-3F15FC84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52846-7F4F-4E66-91EE-5C5747FA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4086A-9299-4962-AD95-EB09EEE4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8B1AE-3445-40E8-8260-7A9B2C5D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07317-1A8C-4495-857B-C13BA5F1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C1B2-C23E-4A04-BFD8-C3A1AF1AC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2073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健康教学活动设计与组织实施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健康教学活动案例分析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356" b="29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提高学生健康素养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通过健康教学活动，使学生掌握基本的健康知识和技能，提高自我保健意识和能力。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促进学校健康教育发展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推动学校健康教育工作的深入开展，提升学校健康教育水平。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响应国家健康政策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贯彻落实国家关于健康教育的方针政策，促进学生身心健康发展。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健康教学能够帮助学生树立正确的健康观念，养成良好的生活习惯，预防疾病，提高身心健康水平。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促进学生身心健康发展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健康教学不仅关注学生的身体健康，还注重学生的心理健康和社会适应能力，有利于提高学生的综合素质。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健康教学是学校教育的重要组成部分，通过健康教学活动的设计与组织实施，可以推动学校教育改革，提高教育质量。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推动学校教育改革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教学活动设计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根据健康教育的主题和目标，选择适合的教学内容，如健康饮食、运动锻炼、心理健康等。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制定具体、明确的教学目标，包括知识、技能和态度三个方面。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如讲授法、讨论法、示范法、练习法等，根据学生的年龄和认知水平选择合适的方法。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如多媒体、网络技术等，提高教学效果和学生的学习兴趣。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利用现代教学手段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采用多种教学方法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包括课堂表现、作业完成情况、测验成绩等多元化评价方式。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设计有效的评价策略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将评价结果及时反馈给学生和家长，帮助学生了解自己的学习情况和进步程度，为后续教学提供参考。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制定详细的教学计划，包括教学目标、教学内容、教学方法、教学评估等。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根据学生的年龄、性别、身体状况等特点，合理安排教学进度和强度。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确保教学计划的科学性和实用性，以及与实际教学环境的适应性。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准备充足的教学资源，如教材、教具、多媒体设备等。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确保教学场地的安全、整洁和舒适，营造良好的教学氛围。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提供必要的教学辅助人员，如助教、志愿者等，协助教师进行教学。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教学资源与保障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严格按照教学计划进行教学，确保教学内容的完整性和系统性。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采用多种教学方法和手段，激发学生的学习兴趣和积极性。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实时监控教学过程，及时调整教学策略和方法，确保教学效果和质量。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做好教学记录和反思，总结经验教训，不断改进和提高教学水平。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教学过程与监控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https://d.book118.com/428132073116006036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2024-09-16T05:08:52.245</cp:lastPrinted>
  <dcterms:created xsi:type="dcterms:W3CDTF">2024-09-15T21:08:52Z</dcterms:created>
  <dcterms:modified xsi:type="dcterms:W3CDTF">2024-09-15T21:08:54Z</dcterms:modified>
</cp:coreProperties>
</file>