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AF654-40ED-4D59-A705-4859A39BA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36137-37EA-47DE-A1FC-7C2E08D96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5E960-CD1C-4CC1-8A66-898637C56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D44C4C-7F7E-4D3F-8B03-80B54A5CF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F6289F-B7FF-4C73-97A8-80830AC92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D8273A-4B34-46A7-B597-5629B9697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3B4977-E2C1-4504-82CD-90AF7DB6E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DB57CE-C51C-4BF0-9DFF-8E8A5F911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37C4F6-6C5D-4F5C-989E-BC268FBBC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4869D-A068-4A32-8B77-470108980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0BB1C-2456-4D84-8FAC-0E1F17101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3302611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ECQ培训教材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ECQ概述与基本原理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ECQ系统架构与组成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ECQ操作指南与技巧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ECQ在质量管理中应用实践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ECQ与其他质量管理工具集成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ECQ培训总结与展望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ECQ概述与基本原理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ECQ定义及发展历程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ECQ（Engineering Change Quote）是一种工程变更报价系统，用于管理、跟踪和评估工程变更的成本影响。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ECQ系统起源于20世纪80年代，随着制造业的快速发展和全球化竞争的加剧，企业对于工程变更管理的需求日益迫切，ECQ系统逐渐在制造业中得到广泛应用。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核心原理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实时性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协同性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ECQ核心原理与特点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通过精确的数据分析和计算，ECQ系统能够提供准确的成本估算和报价。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ECQ系统能够实时响应工程变更请求，快速评估变更成本。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ECQ系统通过集成工程设计、制造、采购、成本等部门的信息和数据，实现工程变更全过程的协同管理和成本控制。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ECQ系统支持多部门协同工作，确保工程变更管理的顺利进行。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提升质量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适用范围及优势分析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ECQ系统适用于制造业企业，特别是汽车、航空航天、电子等行业的复杂产品制造过程。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通过自动化和智能化的处理方式，ECQ系统能够显著提高工程变更处理的效率。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通过精确的成本估算和报价，ECQ系统能够帮助企业降低工程变更过程中的成本浪费。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ECQ系统能够确保工程变更的准确性和一致性，从而提高产品质量和客户满意度。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ECQ系统架构与组成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90" r="359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安全性设计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将系统划分为多个独立的功能模块，每个模块负责特定的业务功能，降低系统复杂性，提高可维护性。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采用分布式架构，避免单点故障，确保系统的高可用性和可扩展性。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通过身份认证、访问控制、数据加密等手段，保障系统数据的安全性。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用户管理模块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订单管理模块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商品管理模块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数据分析模块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关键模块功能介绍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负责用户注册、登录、权限管理等功能，支持多用户同时使用系统。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管理商品信息，包括商品名称、价格、库存等，支持商品上下架操作。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实现订单的创建、查询、修改、删除等操作，支持多种支付方式。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对系统数据进行统计分析，提供数据报表和可视化展示，帮助商家了解销售情况和用户行为。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用户通过前端界面进行操作，前端将请求发送给后端服务器，后端服务器处理请求并返回数据给前端展示。同时，后端服务器与数据库进行交互，存储和读取数据。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前后端之间采用HTTP协议进行通信，数据格式采用JSON格式。后端服务器之间采用RPC（远程过程调用）或消息队列等方式进行通信。数据库采用关系型数据库或非关系型数据库进行数据存储。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49" r="1694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数据流程与交互方式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ECQ操作指南与技巧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用户界面及操作说明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介绍如何在ECQ平台上进行登录和注册，包括输入用户名、密码等必要信息。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详细解释ECQ平台的主界面布局，包括菜单栏、工具栏、工作区等部分的功能和作用。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指导用户进行基本的操作，如打开和关闭文件、保存工作成果、撤销和重做等。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登录与注册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界面布局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基本操作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数据导入与导出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图表与可视化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常用功能操作演示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展示ECQ平台提供的数据处理和分析工具，如数据清洗、转换、筛选、排序等，以及如何使用这些工具进行数据处理和分析。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介绍ECQ中的图表和可视化功能，包括如何创建各种类型的图表、调整图表样式和布局等。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演示如何在ECQ中导入和导出数据，包括支持的格式、操作步骤和注意事项。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https://d.book118.com/428133026113006032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2024-09-10T09:09:17.691</cp:lastPrinted>
  <dcterms:created xsi:type="dcterms:W3CDTF">2024-09-10T01:09:17Z</dcterms:created>
  <dcterms:modified xsi:type="dcterms:W3CDTF">2024-09-10T01:09:20Z</dcterms:modified>
</cp:coreProperties>
</file>