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6EFF51-AC93-452C-886F-41980F9D23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3D20C9-AEAD-4FC2-B94E-C1B6A57FFC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816F02-A94E-40E7-AF17-51DA8D815D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630531-93A7-454C-969C-627F0C09F1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7E2FA7-47CF-4E67-B1A9-F4FC7E4C7C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651C5F-E9F2-4310-A7E0-8CBABCAC36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A6D5E2-20D9-41F0-BAA7-77C35A3433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B2B221-77A7-4DF3-AC2E-1E0539C96C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109579-1579-45E7-AE8F-141EACF047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9C89C1-952D-43CB-9CED-0FE2686863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36D217-4B5C-47CC-A007-D9D757093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10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1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27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13306511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试论诺基亚手机的营销策略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诺基亚手机品牌概述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诺基亚手机的市场表现与竞争环境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成功案例分析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对诺基亚手机营销策略的建议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32655" r="3265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32612" r="326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诺基亚手机曾是全球手机市场的领导者，但随着智能手机的兴起，其市场份额逐渐下滑。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分析诺基亚手机的营销策略，有助于理解其在市场竞争中的表现及存在的问题，为企业的营销策略提供借鉴和参考。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研究背景和意义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本研究旨在分析诺基亚手机的营销策略，探讨其市场份额下滑的原因，并提出相应的建议。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本研究采用文献资料分析和案例分析的方法，通过对相关文献的梳理和诺基亚手机的市场表现进行分析，总结出其营销策略的特点和不足。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研究目的和方法</a:t>
            </a:r>
          </a:p>
        </p:txBody>
      </p:sp>
      <p:sp>
        <p:nvSpPr>
          <p:cNvPr id="29" name="AutoShape 29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方法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诺基亚手机品牌概述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12129" b="12129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t="16079" b="16079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6"/>
          <a:srcRect l="15587" r="15587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诺基亚（Nokia）是一家总部位于芬兰的跨国科技公司，成立于1865年。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诺基亚最初以造纸和橡胶制品为主业，后来逐渐发展成为一家移动通信制造商。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诺基亚手机业务始于1992年，当时推出了第一款GSM手机——诺基亚1011。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诺基亚手机以其耐用、实用和可靠的特点而著称，曾一度成为全球市场份额最大的手机品牌。</a:t>
            </a:r>
            <a:endParaRPr lang="en-US" sz="1100"/>
          </a:p>
        </p:txBody>
      </p:sp>
      <p:sp>
        <p:nvSpPr>
          <p:cNvPr id="16" name="TextBox 16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品牌历史与文化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诺基亚手机产品线丰富，包括功能手机、智能手机和平板电脑等。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3792" b="13792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458" b="7458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5"/>
          <a:srcRect l="19250" r="19250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6"/>
          <a:srcRect l="16667" r="16667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10" name="TextBox 10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智能手机则注重性能和用户体验，拥有强大的处理器、高清摄像头、大容量电池等功能。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功能手机以简单实用为主，价格亲民，适合广大消费者。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诺基亚平板电脑则以娱乐和教育为主打，提供丰富的应用和内容。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产品线与特点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375" r="237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5"/>
          <a:srcRect t="16667" b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诺基亚手机的市场定位是中低端市场，主要面向广大消费者和年轻用户。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目标客户主要是注重实用性和性价比的消费者，以及需要可靠通信设备的商业用户。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诺基亚手机在发展过程中，不断推出适合不同用户需求的产品，以满足不同国家和地区的市场需求。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市场定位与目标客户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诺基亚手机注重产品创新，不断推出具有差异化和竞争优势的新产品。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创新性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t="12625" b="12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品质保证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2000" r="12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多样化产品线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t="9333" b="9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诺基亚手机注重品质保证，通过严格的质量控制和测试，确保产品的可靠性和稳定性。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诺基亚手机拥有多样化的产品线，满足不同消费者的需求和偏好。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/>
          </a:blip>
          <a:srcRect l="24917" r="249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差异化定价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诺基亚手机针对不同产品系列和目标市场进行差异化定价，以满足不同消费者的需求。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成本导向定价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诺基亚手机以成本为导向定价，确保产品的成本与市场价格之间的合理利润。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竞争定价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诺基亚手机根据竞争对手的价格水平来定价，确保产品的价格竞争力。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诺基亚手机通过自己的销售渠道，直接向消费者销售产品。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8708" r="87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7625" b="76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rcRect l="17542" r="1754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直销渠道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诺基亚手机通过分销商、代理商等渠道销售产品，扩大销售网络。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分销渠道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0" name="Connector 20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TextBox 21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诺基亚手机积极开拓线上销售渠道，通过电商平台、官网等途径销售产品。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线上渠道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诺基亚手机通过各种广告形式，如电视广告、网络广告、户外广告等，提高品牌知名度和美誉度。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7417" r="174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广告宣传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诺基亚手机定期开展促销活动，如限时优惠、买一赠一等，吸引消费者购买。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促销活动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rcRect l="13667" r="13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4" name="TextBox 14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诺基亚手机通过公关活动，如新品发布会、技术研讨会等，提高品牌形象和影响力。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公关活动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诺基亚手机的市场表现与竞争环境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https://d.book118.com/428133065113006046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2024-09-27T17:27:05.010</cp:lastPrinted>
  <dcterms:created xsi:type="dcterms:W3CDTF">2024-09-27T09:27:05Z</dcterms:created>
  <dcterms:modified xsi:type="dcterms:W3CDTF">2024-09-27T09:27:06Z</dcterms:modified>
</cp:coreProperties>
</file>