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247700-62E7-48C8-AB4D-2601FBB28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3F3C4C-2807-45E8-83F3-E277DCEAD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C707D2-485C-4C48-90DB-827DEBA6F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F63493-1FBF-410E-BB3C-34DEBF93A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776FD5-9A50-4172-B12D-AFD6B0D7B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991F2F-09BA-447D-B827-3B16A222C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B74B5B-8D12-4E2B-8921-C8CEEB815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3E7155-DEBD-4408-9EEC-6039727E2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FF475A-81E4-42F2-B8E3-D1793F3AD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E7C584-D22E-43A9-9BF6-642A8403B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3E742-E056-4704-9638-0350B1D6B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13401314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肝损伤病人护理评估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肝损伤病人的护理评估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肝损伤病人的护理措施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肝损伤病人的健康教育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肝损伤病人的护理研究进展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肝损伤是指肝脏受到各种内外因素的侵害，导致其结构和功能受损。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肝损伤可分为急性肝损伤和慢性肝损伤，根据病因可分为外伤性肝损伤和内科性肝损伤。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肝损伤的定义与分类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7" r="12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肝损伤的常见病因包括肝炎、肝硬化、药物性肝损害、酒精性肝病、脂肪肝等。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肝损伤的病理过程包括炎症反应、坏死和纤维增生，最终可能导致肝硬化和肝功能衰竭。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肝损伤的病因与病理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肝损伤的常见症状包括乏力、食欲不振、黄疸、恶心、呕吐、右上腹疼痛等。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肝损伤的体征可能包括肝肿大、肝区压痛、黄疸、腹水等，严重时可能出现肝功能衰竭的表现，如昏迷、出血等。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肝损伤的症状与表现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肝损伤病人的护理评估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肝功能指标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评估病人的肝功能状况，包括谷丙转氨酶（ALT）、谷草转氨酶（AST）、总胆红素（TBIL）等指标，了解肝脏的合成、代谢和排泄功能。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肝脏影像学检查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通过超声、CT或MRI等影像学检查，观察肝脏形态、大小、质地以及是否有占位性病变，为肝损伤的病因和程度提供依据。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肝功能评估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关注病人的情绪变化，如焦虑、抑郁等，了解其对疾病和治疗的态度和应对方式。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情绪状态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评估病人的认知能力，包括注意力、记忆力、判断力等，以便更好地进行沟通和教育。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认知状况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心理状态评估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活动能力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评估病人的日常生活能力和活动量，了解其生活质量和自理能力。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营养状况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评估病人的营养状况，包括体重、饮食结构、消化吸收功能等，为制定合适的饮食计划提供依据。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生活质量评估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家庭支持情况评估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家属支持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了解家属对病人的照顾和支持情况，包括家庭成员的构成、经济状况、家庭氛围等。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社会支持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评估病人所获得的社会支持，如医疗保障、社区资源、心理辅导等，以便为其提供更好的护理服务。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肝损伤病人的护理措施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https://d.book118.com/428134013141006040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2024-09-19T13:47:18.725</cp:lastPrinted>
  <dcterms:created xsi:type="dcterms:W3CDTF">2024-09-19T05:47:18Z</dcterms:created>
  <dcterms:modified xsi:type="dcterms:W3CDTF">2024-09-19T05:47:20Z</dcterms:modified>
</cp:coreProperties>
</file>