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E1807-95C8-4D2F-A60F-4DF77134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A3469-E7D7-4B62-8985-EAA1ECA1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402AD-C92A-4214-97EA-019EF031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1A0E5-E213-4E5A-94E2-7ED2BDB4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DB95B5-99C6-4BE6-B7CA-084EBD458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81CA6A-3D85-4019-A9F2-F35A8B8C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1E121-8C38-469C-B0E1-C5A495F52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03156-EC55-43BC-A3B0-7E6DD5A32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601E7-95FB-48CC-B3CD-D1982A41F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CA36-A1C4-45A1-AB73-ABFDF3EE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48134-572E-4506-B170-6FC1A803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4031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听力选择题解题技巧提升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听力选择题概述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听力技巧基础训练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听力能力提升途径与建议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听力选择题概述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听力选择题是依赖于听力材料的一种题型，要求考生在听完录音后，根据所听内容选择正确答案。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以听力材料为基础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听力选择题不仅考查考生的听力理解能力，还考查考生的语言综合运用能力，如辨音、理解、推理、判断等。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考查语言综合能力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每个听力选择题都只有一个正确答案，考生需要从多个选项中选择出与听力材料内容相符的选项。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答案具有唯一性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听力选择题特点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事实细节题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考查考生对听力材料中具体事实和细节的把握能力，难度相对较低。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考查考生对听力材料主旨大意的理解和概括能力，难度适中。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考查考生根据听力材料进行推理和判断的能力，难度较高。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常见题型及难度分析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解题关键要素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掌握基本的听力技巧，如预读选项、听关键词、记笔记等，有助于提高解题速度和准确率。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针对不同的题型和难度，运用不同的解题策略，如排除法、比较法等，可以提高解题效率。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语言知识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扎实的语言知识是解题的基础，包括语音、词汇、语法等方面。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注意力集中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在听录音过程中保持注意力集中，不被外界干扰所影响，是确保准确理解听力材料的关键。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听力技巧基础训练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精确区分音素和音节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通过大量听音练习，学会区分不同音素和音节，提高语音辨识的准确度。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熟悉连读、弱读等现象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了解并掌握英语中的连读、弱读等语音现象，以便在听力过程中准确捕捉信息。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注意重音和语调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重音和语调对于理解听力材料至关重要，要学会通过重音和语调判断说话人的意图和态度。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提高语音辨识能力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注意词汇的语域和语体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不同语域和语体中的词汇有所不同，要学会区分并正确使用。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积极学习和记忆常用词汇，特别注意一词多义现象，以便在听力过程中迅速反应。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学习词汇搭配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了解并掌握常用词汇的搭配和用法，提高在听力材料中理解和运用词汇的能力。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增强词汇积累与运用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边听边记，抓住关键信息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在听力过程中，学会用缩写、符号等方式记录关键信息，以便在回答问题时有所依据。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听后检查，避免遗漏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听完录音后，要仔细检查答案，确保没有遗漏或误解任何重要信息。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预览选项，预测内容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在听录音前，快速浏览选项，根据选项内容预测听力材料的大致内容和可能的问题。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085" r="1408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培养良好听力习惯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解题策略与方法探讨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在听录音前，快速浏览选项，预测可能的问题和答案内容。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注意选项中的关键词，这些词可能会帮助你更好地理解录音内容。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通过预览选项，你可以更有针对性地听录音，提高答题效率。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预览选项，预测内容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08" r="23608"/>
          <a:stretch>
            <a:fillRect/>
          </a:stretch>
        </p:blipFill>
        <p:spPr>
          <a:xfrm>
            <a:off x="652454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在听录音时，注意抓住关键词，这些词可能是答案的线索。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关键词可能包括人名、地名、数字、时间等，要注意这些词在录音中的出现。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通过关键词快速定位到录音中的相关部分，有助于准确答题。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抓住关键词，快速定位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https://d.book118.com/428134031101006040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2024-09-19T03:58:16.588</cp:lastPrinted>
  <dcterms:created xsi:type="dcterms:W3CDTF">2024-09-18T19:58:16Z</dcterms:created>
  <dcterms:modified xsi:type="dcterms:W3CDTF">2024-09-18T19:58:18Z</dcterms:modified>
</cp:coreProperties>
</file>