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233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8A0B8-E8E6-46BC-AE13-D4FA5AAC7D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DDE666-6AB9-459B-A455-2536BF20A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E4211-DE5C-4C26-8B6D-0DBC0F363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44AF3F-7CAF-4EFA-A2C3-9EC8EDFF5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E9D64E-510F-4A50-BB44-6DFCDE1A45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6886A22-5572-4EB1-92BF-69B7E30DA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87244D-6143-4055-9432-6E367768E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C0BAB0-8D1D-46A6-91E5-C37B41C4E3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A4409F-F08A-40D0-8204-E91197E36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6B0FC-B709-4EA0-AC67-E77E4F15A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1A2BC-4581-4923-903D-33D3E3582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5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3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2" name="图片 11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6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61" name="图片 60" descr="不同颜色的花&#10;&#10;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34" name="图片 33" descr="不同颜色的花&#10;&#10;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1" name="图片 10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9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8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7" name="图片 6" descr="图片包含 昆虫, 动物, 游戏机&#10;&#10;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6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3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12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18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10" name="图片 9" descr="背景图案&#10;&#10;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14" name="图片 13" descr="桌子上放着许多花&#10;&#10;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9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11" name="VCG41N473513072" descr="图片包含 游戏机, 动物, 花, 珊瑚&#10;&#10;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8" name="图片 7" descr="图片包含 昆虫, 动物, 游戏机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7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73" name="图片 72" descr="不同颜色的花&#10;&#10;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uFillTx/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19" Type="http://schemas.openxmlformats.org/officeDocument/2006/relationships/tags" Target="../tags/tag126.xml" /><Relationship Id="rId2" Type="http://schemas.openxmlformats.org/officeDocument/2006/relationships/tags" Target="../tags/tag109.xml" /><Relationship Id="rId20" Type="http://schemas.openxmlformats.org/officeDocument/2006/relationships/tags" Target="../tags/tag127.xml" /><Relationship Id="rId21" Type="http://schemas.openxmlformats.org/officeDocument/2006/relationships/tags" Target="../tags/tag128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9.xml" /><Relationship Id="rId3" Type="http://schemas.openxmlformats.org/officeDocument/2006/relationships/tags" Target="../tags/tag130.xml" /><Relationship Id="rId4" Type="http://schemas.openxmlformats.org/officeDocument/2006/relationships/tags" Target="../tags/tag13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0.xml" /><Relationship Id="rId11" Type="http://schemas.openxmlformats.org/officeDocument/2006/relationships/tags" Target="../tags/tag181.xml" /><Relationship Id="rId12" Type="http://schemas.openxmlformats.org/officeDocument/2006/relationships/tags" Target="../tags/tag182.xml" /><Relationship Id="rId13" Type="http://schemas.openxmlformats.org/officeDocument/2006/relationships/tags" Target="../tags/tag183.xml" /><Relationship Id="rId14" Type="http://schemas.openxmlformats.org/officeDocument/2006/relationships/tags" Target="../tags/tag184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Relationship Id="rId6" Type="http://schemas.openxmlformats.org/officeDocument/2006/relationships/tags" Target="../tags/tag176.xml" /><Relationship Id="rId7" Type="http://schemas.openxmlformats.org/officeDocument/2006/relationships/tags" Target="../tags/tag177.xml" /><Relationship Id="rId8" Type="http://schemas.openxmlformats.org/officeDocument/2006/relationships/tags" Target="../tags/tag178.xml" /><Relationship Id="rId9" Type="http://schemas.openxmlformats.org/officeDocument/2006/relationships/tags" Target="../tags/tag17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1.xml" /><Relationship Id="rId3" Type="http://schemas.openxmlformats.org/officeDocument/2006/relationships/tags" Target="../tags/tag202.xml" /><Relationship Id="rId4" Type="http://schemas.openxmlformats.org/officeDocument/2006/relationships/tags" Target="../tags/tag203.xml" /><Relationship Id="rId5" Type="http://schemas.openxmlformats.org/officeDocument/2006/relationships/tags" Target="../tags/tag204.xml" /><Relationship Id="rId6" Type="http://schemas.openxmlformats.org/officeDocument/2006/relationships/tags" Target="../tags/tag205.xml" /><Relationship Id="rId7" Type="http://schemas.openxmlformats.org/officeDocument/2006/relationships/tags" Target="../tags/tag206.xml" /><Relationship Id="rId8" Type="http://schemas.openxmlformats.org/officeDocument/2006/relationships/tags" Target="../tags/tag207.xml" /><Relationship Id="rId9" Type="http://schemas.openxmlformats.org/officeDocument/2006/relationships/tags" Target="../tags/tag20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Relationship Id="rId5" Type="http://schemas.openxmlformats.org/officeDocument/2006/relationships/tags" Target="../tags/tag228.xml" /><Relationship Id="rId6" Type="http://schemas.openxmlformats.org/officeDocument/2006/relationships/tags" Target="../tags/tag229.xml" /><Relationship Id="rId7" Type="http://schemas.openxmlformats.org/officeDocument/2006/relationships/tags" Target="../tags/tag230.xml" /><Relationship Id="rId8" Type="http://schemas.openxmlformats.org/officeDocument/2006/relationships/tags" Target="../tags/tag231.xml" /><Relationship Id="rId9" Type="http://schemas.openxmlformats.org/officeDocument/2006/relationships/tags" Target="../tags/tag23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134103026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正确的坐姿和护齿姿势：避免造成牙齿问题和颈痛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3845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2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5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坐姿的重要性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7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9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0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正确的坐姿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3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5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6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护齿姿势的重要性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7" name="圆角矩形 26"/>
          <p:cNvSpPr/>
          <p:nvPr>
            <p:custDataLst>
              <p:tags r:id="rId12"/>
            </p:custDataLst>
          </p:nvPr>
        </p:nvSpPr>
        <p:spPr>
          <a:xfrm>
            <a:off x="6868160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28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0830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29" name="TextBox 8"/>
          <p:cNvSpPr txBox="1"/>
          <p:nvPr>
            <p:custDataLst>
              <p:tags r:id="rId14"/>
            </p:custDataLst>
          </p:nvPr>
        </p:nvSpPr>
        <p:spPr>
          <a:xfrm>
            <a:off x="7765415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正确的护齿姿势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0" name="圆角矩形 79"/>
          <p:cNvSpPr/>
          <p:nvPr>
            <p:custDataLst>
              <p:tags r:id="rId15"/>
            </p:custDataLst>
          </p:nvPr>
        </p:nvSpPr>
        <p:spPr>
          <a:xfrm>
            <a:off x="1070610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81" name="对角圆角矩形 80"/>
          <p:cNvSpPr/>
          <p:nvPr>
            <p:custDataLst>
              <p:tags r:id="rId16"/>
            </p:custDataLst>
          </p:nvPr>
        </p:nvSpPr>
        <p:spPr>
          <a:xfrm flipH="1">
            <a:off x="843280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2" name="TextBox 8"/>
          <p:cNvSpPr txBox="1"/>
          <p:nvPr>
            <p:custDataLst>
              <p:tags r:id="rId17"/>
            </p:custDataLst>
          </p:nvPr>
        </p:nvSpPr>
        <p:spPr>
          <a:xfrm>
            <a:off x="1967865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颈痛的预防与缓解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4" name="圆角矩形 83"/>
          <p:cNvSpPr/>
          <p:nvPr>
            <p:custDataLst>
              <p:tags r:id="rId18"/>
            </p:custDataLst>
          </p:nvPr>
        </p:nvSpPr>
        <p:spPr>
          <a:xfrm>
            <a:off x="686879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85" name="对角圆角矩形 84"/>
          <p:cNvSpPr/>
          <p:nvPr>
            <p:custDataLst>
              <p:tags r:id="rId19"/>
            </p:custDataLst>
          </p:nvPr>
        </p:nvSpPr>
        <p:spPr>
          <a:xfrm flipH="1">
            <a:off x="664146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06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86" name="TextBox 8"/>
          <p:cNvSpPr txBox="1"/>
          <p:nvPr>
            <p:custDataLst>
              <p:tags r:id="rId20"/>
            </p:custDataLst>
          </p:nvPr>
        </p:nvSpPr>
        <p:spPr>
          <a:xfrm>
            <a:off x="7766050" y="474853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总结与建议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坐姿的重要性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坐姿对身体健康的影响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1722571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68142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坐姿不良会导致颈部疼痛和肌肉紧张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1499676" y="2843970"/>
            <a:ext cx="1723029" cy="122017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4210703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55625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坐姿不良会影响脊柱的生理曲线，增加腰椎和颈椎的压力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987807" y="2843970"/>
            <a:ext cx="1723029" cy="122017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698186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3757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坐姿不良会导致血液循环不畅，增加下肢静脉曲张的风险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6474643" y="2843970"/>
            <a:ext cx="1723029" cy="122017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185670" y="1490400"/>
            <a:ext cx="1277112" cy="127933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31241" y="3219781"/>
            <a:ext cx="1986438" cy="30297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正确的坐姿可以减轻身体负担，预防多种健康问题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8962775" y="2843970"/>
            <a:ext cx="1723029" cy="122017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正确的坐姿对脊椎和肌肉的保护作用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提高工作效率：正确的坐姿可以提高人的专注力和耐力，进而提高工作效率。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塑造良好形象：正确的坐姿可以展现一个人的自信和气质，提升个人形象。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减少脊椎压力：正确的坐姿可以减轻脊椎承受的压力，预防脊椎疾病。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缓解肌肉疲劳：保持正确的坐姿可以减少肌肉疲劳，防止久坐带来的不适。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长期坐姿不正导致的健康问题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颈部疼痛：长期坐姿不正会导致颈部肌肉紧张和疼痛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背部疼痛：坐姿不正会导致背部压力增加，引起背部疼痛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手腕疼痛：长时间使用不正确的姿势会导致手腕疲劳和疼痛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眼睛疲劳：坐姿不正会影响眼睛的正常工作，导致眼睛疲劳和干涩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正确的坐姿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正确的坐姿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调整座椅高度：确保双脚平放在地面，膝盖弯曲成90度角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调整座椅倾斜度：保持腰部挺直，背部与椅子靠背之间有足够的支撑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保持身体姿势：不要长时间保持同一个姿势，每隔一段时间起身活动一下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使用靠垫和坐垫：增加舒适度，减少长时间坐姿带来的不适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正确的坐姿</a:t>
            </a:r>
            <a:endParaRPr lang="zh-CN" altLang="en-US"/>
          </a:p>
        </p:txBody>
      </p:sp>
      <p:sp>
        <p:nvSpPr>
          <p:cNvPr id="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保持腰部挺直，避免长时间前倾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调整座椅高度，使双脚能够平放在地上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保持身体与大腿成90度角，减少腰部压力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7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适时休息，避免长时间保持同一姿势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正确的坐姿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双脚平放在地面上，避免长时间翘二郎腿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保持背部挺直，不要弯腰驼背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调整座椅高度，使视线与屏幕保持水平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适当休息，避免长时间连续坐着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正确的坐姿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保持正确的姿势，使身体直立，放松肩膀和背部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适时休息，避免长时间连续坐着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调整座椅高度，使双脚平放在地上，膝盖弯曲成90度角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眼睛与屏幕保持适当的距离，以减轻眼睛疲劳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护齿姿势的重要性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正确的护齿姿势对牙齿健康的保护作用</a:t>
            </a:r>
            <a:endParaRPr lang="zh-CN" altLang="en-US"/>
          </a:p>
        </p:txBody>
      </p:sp>
      <p:sp>
        <p:nvSpPr>
          <p:cNvPr id="16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减少牙齿磨损：正确的护齿姿势可以减轻牙齿之间的摩擦，减少牙齿磨损和牙齿敏感的问题。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8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9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8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减轻牙龈负担：保持正确的护齿姿势可以让牙龈得到充分的休息，减轻牙龈的负担，预防牙龈萎缩和牙周病。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0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1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促进口腔健康：正确的护齿姿势可以保持口腔卫生，减少食物残渣和细菌的滋生，预防口腔感染和口腔疾病。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提高咀嚼效率：正确的护齿姿势可以提高咀嚼效率，使牙齿更好地咬合，帮助消化食物和吸收营养。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错误的护齿姿势导致的牙齿问题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牙龈问题：错误的护齿姿势可能导致牙龈发炎、红肿或出血。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牙齿磨损：错误的护齿姿势会增加牙齿之间的磨损，导致牙齿敏感或疼痛。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牙周病：长期保持错误的护齿姿势会增加患牙周病的几率，如牙周炎等。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牙齿错位：错误的护齿姿势可能导致牙齿错位，影响咀嚼和面部美观。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https://d.book118.com/428134103026006026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&#10;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6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6*l_h_i*1_1_2"/>
  <p:tag name="KSO_WM_UNIT_INDEX" val="1_1_2"/>
  <p:tag name="KSO_WM_UNIT_LAYERLEVEL" val="1_1_1"/>
  <p:tag name="KSO_WM_UNIT_PRESET_TEXT" val="0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6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6*l_h_i*1_2_2"/>
  <p:tag name="KSO_WM_UNIT_INDEX" val="1_2_2"/>
  <p:tag name="KSO_WM_UNIT_LAYERLEVEL" val="1_1_1"/>
  <p:tag name="KSO_WM_UNIT_PRESET_TEXT" val="02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6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6*l_h_i*1_3_2"/>
  <p:tag name="KSO_WM_UNIT_INDEX" val="1_3_2"/>
  <p:tag name="KSO_WM_UNIT_LAYERLEVEL" val="1_1_1"/>
  <p:tag name="KSO_WM_UNIT_PRESET_TEXT" val="03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6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6*l_h_i*1_4_2"/>
  <p:tag name="KSO_WM_UNIT_INDEX" val="1_4_2"/>
  <p:tag name="KSO_WM_UNIT_LAYERLEVEL" val="1_1_1"/>
  <p:tag name="KSO_WM_UNIT_PRESET_TEXT" val="04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6*l_h_i*1_5_1"/>
  <p:tag name="KSO_WM_UNIT_INDEX" val="1_5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6*l_h_i*1_5_2"/>
  <p:tag name="KSO_WM_UNIT_INDEX" val="1_5_2"/>
  <p:tag name="KSO_WM_UNIT_LAYERLEVEL" val="1_1_1"/>
  <p:tag name="KSO_WM_UNIT_PRESET_TEXT" val="05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custom20230915_6*l_h_i*1_6_1"/>
  <p:tag name="KSO_WM_UNIT_INDEX" val="1_6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custom20230915_6*l_h_i*1_6_2"/>
  <p:tag name="KSO_WM_UNIT_INDEX" val="1_6_2"/>
  <p:tag name="KSO_WM_UNIT_LAYERLEVEL" val="1_1_1"/>
  <p:tag name="KSO_WM_UNIT_PRESET_TEXT" val="06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EXT_FILL_FORE_SCHEMECOLOR_INDEX" val="5"/>
  <p:tag name="KSO_WM_UNIT_TEXT_FILL_TYPE" val="1"/>
  <p:tag name="KSO_WM_UNIT_TYPE" val="l_h_a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3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2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7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84.xml><?xml version="1.0" encoding="utf-8"?>
<p:tagLst xmlns:p="http://schemas.openxmlformats.org/presentationml/2006/main">
  <p:tag name="KSO_WM_TEMPLATE_CATEGORY" val="custom"/>
  <p:tag name="KSO_WM_TEMPLATE_INDEX" val="20230915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2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2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2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2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3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211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1_1"/>
  <p:tag name="KSO_WM_UNIT_INDEX" val="1_1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2_1"/>
  <p:tag name="KSO_WM_UNIT_INDEX" val="1_2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3_1"/>
  <p:tag name="KSO_WM_UNIT_INDEX" val="1_3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099_3*l_h_f*1_4_1"/>
  <p:tag name="KSO_WM_UNIT_INDEX" val="1_4_1"/>
  <p:tag name="KSO_WM_UNIT_LAYERLEVEL" val="1_1_1"/>
  <p:tag name="KSO_WM_UNIT_LINE_FILL_TYPE" val="2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TEMPLATE_CATEGORY" val="custom"/>
  <p:tag name="KSO_WM_TEMPLATE_INDEX" val="20230915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3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wrap="square" rtlCol="0" anchor="ctr">
        <a:noAutofit/>
      </a:bodyPr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Wingdings</vt:lpstr>
      <vt:lpstr>仿宋</vt:lpstr>
      <vt:lpstr>Calibri Light</vt:lpstr>
      <vt:lpstr>Office Theme</vt:lpstr>
      <vt:lpstr>正确的坐姿和护齿姿势：避免造成牙齿问题和颈痛</vt:lpstr>
      <vt:lpstr>目录</vt:lpstr>
      <vt:lpstr>坐姿的重要性</vt:lpstr>
      <vt:lpstr>坐姿对身体健康的影响</vt:lpstr>
      <vt:lpstr>正确的坐姿对脊椎和肌肉的保护作用</vt:lpstr>
      <vt:lpstr>长期坐姿不正导致的健康问题</vt:lpstr>
      <vt:lpstr>正确的坐姿</vt:lpstr>
      <vt:lpstr>正确的坐姿</vt:lpstr>
      <vt:lpstr>正确的坐姿</vt:lpstr>
      <vt:lpstr>正确的坐姿</vt:lpstr>
      <vt:lpstr>正确的坐姿</vt:lpstr>
      <vt:lpstr>护齿姿势的重要性</vt:lpstr>
      <vt:lpstr>正确的护齿姿势对牙齿健康的保护作用</vt:lpstr>
      <vt:lpstr>错误的护齿姿势导致的牙齿问题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2024-09-03T06:02:29.831</cp:lastPrinted>
  <dcterms:created xsi:type="dcterms:W3CDTF">2024-09-02T22:02:29Z</dcterms:created>
  <dcterms:modified xsi:type="dcterms:W3CDTF">2024-09-02T22:02:32Z</dcterms:modified>
</cp:coreProperties>
</file>