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E9B99-008D-490D-BFFF-8B6B25344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F009D-E515-4009-9A00-FA25BB3A7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67E1E-464A-4307-A519-B0990A868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566F8-A3E8-461D-882D-6FEA4D18A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1F0BE-D5EF-4F2F-9816-4B087B5B4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8C1C9-8143-42B1-9FBD-E2E3EF2BE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E2793-EF0D-4434-BDA1-7B40C167F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9B869-38B3-4BE5-AFD9-033B868F2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034C7D-66B6-45FD-A982-E80606618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CDB3A-7603-402E-ADE3-CCD541725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4C550-8CA3-47A9-B196-70186DFAF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3410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门店消防知识培训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消防安全意识培养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消防安全基本知识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750" r="17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了解火灾的常见起因，如电气火灾、燃气火灾等，以及预防措施，如定期检查电气线路、确保燃气安全等。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通常由各种原因引起，其中最常见的是电气火灾和燃气火灾。为了预防火灾，门店需要定期检查电气线路和设备，确保没有过载或短路的情况发生。同时，门店需要确保燃气设备的安全使用，避免燃气泄漏和火灾事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火灾的起因和预防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了解不同类型的灭火器及其适用范围，掌握正确的使用方法。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火灾类型，需要选择不同类型的灭火器。例如，干粉灭火器适用于扑灭固体物质火灾、液体或气体火灾以及电气设备火灾，而泡沫灭火器则适用于液体火灾和固体物质火灾。在使用灭火器时，需要先摇晃灭火器，拔出安全别针，然后对准火焰的基底进行喷射。使用后，需要重新装填灭火器并放置回原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灭火器的种类和使用方法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了解门店内的消防设施和器材，如烟雾探测器、自动喷水灭火系统等，并掌握其使用和维护方法。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门店需要安装烟雾探测器和自动喷水灭火系统等消防设施和器材，以确保在发生火灾时能够及时发现并扑灭火灾。门店需要定期检查这些设施和器材的工作状态，确保其正常运转。同时，门店需要制定应急预案，以便在发生火灾时能够迅速采取措施，保障员工和顾客的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消防设施和器材的使用和维护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火灾应急处理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844" r="368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59" r="33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92" r="28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一旦发现火情，应立即按下火灾报警按钮，并通知其他员工或顾客。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火灾报警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按照预定的疏散路线，引导顾客和员工有序撤离，确保所有人员安全撤离。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疏散程序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火灾报警和疏散程序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根据火源类型选择合适的灭火器，按照操作说明进行扑救。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如果可能，关闭火源或电源，以减少火势蔓延。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初期火灾的扑救方法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关闭火源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使用灭火器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92" r="14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火场中烟雾上升，应尽量保持低姿，用湿布捂住口鼻，以减少吸入烟雾。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保持低姿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尽快找到安全出口，按照疏散指示标志撤离，切勿使用电梯。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火场逃生的基本技能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消防安全管理制度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https://d.book118.com/428134106064006035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2024-09-14T07:17:04.881</cp:lastPrinted>
  <dcterms:created xsi:type="dcterms:W3CDTF">2024-09-13T23:17:04Z</dcterms:created>
  <dcterms:modified xsi:type="dcterms:W3CDTF">2024-09-13T23:17:06Z</dcterms:modified>
</cp:coreProperties>
</file>