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E0A13-5E36-4DAF-8F56-7E745DD42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A38E8-2053-427C-85A7-CAB8DD8A5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2112F-A4A3-4AFB-BDF9-6E4A201F5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FE4B4-60F2-403B-B82D-9ACEC2217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FCB7BD-22E5-418B-A14E-A60669D44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8F692B-49B2-4DD4-9B4F-3CF337AEE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73D072-E605-4875-824D-4D9343367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8E9E7E-81A3-466E-9D3C-167786294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9A1232-34AD-41F1-8D81-B28D529D8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FDC28-6AE7-4ABE-ACCB-243A5A120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1AC69-D094-48E1-A53B-46709F7AF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1341331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2024国内翻译赛事发展评估报告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2024年国内翻译赛事概况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翻译赛事发展分析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翻译赛事面临的问题和挑战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对策和建议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750" r="14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自2010年以来，国内翻译赛事逐渐兴起，成为培养翻译人才和提升翻译水平的重要平台。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国内翻译赛事的起源和发展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涵盖了各种类型的翻译赛事，如口译、笔译、影视翻译等，且规模不断扩大，吸引了越来越多的参赛者。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翻译赛事的种类和规模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通过翻译赛事，可以促进翻译人才培养，提高翻译水平，推动语言服务行业的发展。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翻译赛事的意义和影响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对2024年国内翻译赛事的发展进行全面评估，总结现状和问题，提出建议和展望。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涵盖了2024年国内举办的各类翻译赛事，包括口译、笔译、影视翻译等。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2024年国内翻译赛事概况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304" b="430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2024年国内翻译赛事数量相较于往年有显著增长，各类翻译比赛层出不穷，涵盖了不同领域和语言方向。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赛事规模不断扩大，参赛人数众多，一些大型赛事甚至吸引了数千名选手参与，影响力逐渐增强。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赛事数量和规模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赛事规模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赛事数量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学生是参与翻译赛事的主要人群，各大高校积极组织校内选拔赛，鼓励学生参与。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学生群体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除了学生，还有不少翻译爱好者、自由译者等参与翻译赛事，他们希望通过比赛提高自己的翻译水平。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业余爱好者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一些具有丰富翻译经验的职业译者也参与比赛，他们希望通过比赛展示自己的实力，进一步提高知名度。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专业译者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赛事参与人群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国内的翻译赛事已经覆盖了多个省份和地区，从东部沿海到西部内陆，都有相应的翻译比赛举办。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城市特色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一些具有语言特色的城市成为翻译赛事的举办地，如北京、上海、广州等国际化大都市，以及一些少数民族聚居地区。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69" r="23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赛事地域分布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翻译赛事发展分析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赛事内容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评估赛事内容是否丰富多样，是否涵盖了不同领域和话题，是否具有挑战性和吸引力。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参赛作品质量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评估参赛作品的质量，包括翻译的准确性、流畅性和创新性等方面，以及作品是否反映了参赛者的专业素养和技能水平。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赛事主题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分析赛事主题是否符合时代背景和社会需求，是否具有前瞻性和引领性。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赛事主题和内容分析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评估赛事的资源保障是否充足，包括人力、物力和财力等方面，以及是否能够满足赛事的顺利开展和参赛者的需求。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评估赛事的组织架构是否健全，包括组织者、执行机构和监督机构等方面。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评估赛事的执行流程是否科学、规范和高效，包括赛事宣传、报名、评审和颁奖等环节。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赛事组织和执行分析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https://d.book118.com/428134133131006025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2024-09-02T16:00:28.771</cp:lastPrinted>
  <dcterms:created xsi:type="dcterms:W3CDTF">2024-09-02T08:00:28Z</dcterms:created>
  <dcterms:modified xsi:type="dcterms:W3CDTF">2024-09-02T08:00:30Z</dcterms:modified>
</cp:coreProperties>
</file>