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14BE99-EFF3-4FC3-9620-7A8E0A0393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DD2827-64B5-497F-B04B-DA5CFB6ADA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D82602-8F42-4582-8491-B5FB918F83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A221F0-4FD3-4CC5-A152-6D6F772DEF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A0EB6B-73EB-4C0D-BA4F-A72D457385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05EF96-BD43-40EB-BA51-4D5DB6DA71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43CE17-6618-44C5-92DA-4C3B51EB4A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C77F5F-EC50-4248-9F3C-CC63E79E31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D4A765-C0A6-4BB3-A5A3-C1FD95507A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10D08A-3AD6-4F78-A98B-00795A6675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79F5A0-4345-48F8-8ED8-2B7396A55B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13500512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护理成组计划模版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护理成组计划概述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护理成组计划的实施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护理成组计划的效果评价</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护理成组计划的发展趋势和展望</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社会背景</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行业现状</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随着医疗技术的进步和人口老龄化，护理需求日益增长，对护理服务的质量和效率提出了更高的要求。</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目前护理服务存在资源分布不均、服务水平参差不齐、人员配置不合理等问题，需要制定有效的护理成组计划来改善现状。</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178" b="261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通过制定科学的护理成组计划，优化护理资源配置，提高护理服务质量和效率，满足患者的需求。</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有利于提高护理工作的专业性和规范性，提升患者的满意度和信任度，推动护理行业的可持续发展。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意义</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护理成组计划概述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护理成组计划是指将一组具有共同特征或需求的病人进行归类，并制定相应的护理计划和措施，以提高护理质量和效率。</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它是一种以病人为中心的护理模式，强调对病人的全面评估和个性化护理，通过团队协作和标准化流程来实现护理工作的规范化、科学化和专业化。</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护理成组计划定义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病人分类</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全面评估</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团队协作</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标准化流程</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护理成组计划特点</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护理成组计划需要医护人员之间的密切协作，包括医生、护士、康复师、营养师等，共同制定和执行护理计划。</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对病人进行全面的身体、心理和社会状况评估，了解病人的需求和问题，为制定个性化护理计划提供依据。</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将病人按照年龄、性别、病情、治疗方式等进行分类，以便更好地制定护理计划和措施。</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制定标准化的护理流程和操作规范，确保护理工作的质量和效率，同时也方便对护理效果进行评估和改进。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提高护理质量</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提高工作效率</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提升病人满意度</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促进学科发展</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护理成组计划的重要性</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通过标准化、科学化的护理流程，提高护理工作的准确性和有效性，减少医疗差错和并发症的发生。</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通过分类管理和团队协作，优化护理资源的配置和使用，提高工作效率和医疗服务水平。</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个性化、全面化的护理服务能够满足病人的需求，提高病人的满意度和信任度，增强医疗机构的竞争力。</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护理成组计划的实施需要医护人员不断学习和探索新的护理理念和技术，促进护理学科的发展和创新。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护理成组计划的实施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39" b="1739"/>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明确目标</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评估现状</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制定计划</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制定护理成组计划的目标，包括提高护理质量、优化资源配置、提升患者满意度等。</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对现有护理工作进行全面评估，了解存在的问题和不足，为制定计划提供依据。</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根据评估结果，制定具体的护理成组计划，包括护理流程、人员分工、培训计划等。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护理成组计划的制定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护理成组计划的执行</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对护理人员进行培训，确保他们了解并掌握护理成组计划的具体要求和操作方法。</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合理配置护理资源，包括人力、物力、财力等，确保计划的顺利实施。</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对计划的执行情况进行监督，及时发现和解决问题，确保计划的顺利执行。</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人员培训</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资源整合</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监督与反馈</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https://d.book118.com/428135005121006030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2024-09-07T09:14:16.225</cp:lastPrinted>
  <dcterms:created xsi:type="dcterms:W3CDTF">2024-09-07T01:14:16Z</dcterms:created>
  <dcterms:modified xsi:type="dcterms:W3CDTF">2024-09-07T01:14:18Z</dcterms:modified>
</cp:coreProperties>
</file>