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30E52-29DA-4E69-838A-652191C73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3ED4E-9F03-4C18-96B0-9DF77056C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49248-88B1-4F78-9C96-7AB89AAD2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3EDDB-26E1-400F-B4D0-7B4C340BE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11CCA-323C-441C-AAF8-FB691B291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AE2D2-9BCE-477C-8F35-AB3C7340D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E6905-CF25-44B4-8ABE-481DE9E4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CD82C-E09F-4321-A015-1FD2AEC69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8A136-B5A9-4703-8247-46BACD27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5D03A-07E5-4D06-9D33-690C5790F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B91C1-846B-4B3A-8464-C9F1F23E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35011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污水处理行业安全操作与防护措施介绍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安全培训与意识提升策略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监管政策与法规要求解读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行业概述与风险分析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污水处理行业现状及发展趋势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随着城市化进程加快和工业发展，污水处理行业规模不断扩大，处理能力逐年提升。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技术创新与智能化发展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先进的污水处理技术不断涌现，如膜分离、高级氧化等，同时智能化技术在行业中的应用也日益广泛。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环保政策与行业标准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国家对环保要求日益严格，推动污水处理行业不断提高处理标准和排放要求。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污水泄漏与环境污染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管道破裂、阀门失效等原因导致污水泄漏，对环境造成严重污染。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火灾与爆炸事故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污水处理厂内易燃易爆物质管理不当，可能引发火灾或爆炸事故。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设备故障与人员伤亡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由于设备老化、维护不当等原因，导致污水处理厂发生设备故障，甚至引发人员伤亡。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典型事故案例与原因分析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技术更新与人才短缺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行业技术更新换代速度加快，对从业人员素质要求提高，人才短缺问题日益突出。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污水处理厂涉及众多设备和工艺，安全生产风险较高。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随着环保政策不断收紧，污水处理行业面临更高的排放标准和更严格的监管要求。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行业面临的主要风险和挑战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操作过程中的安全注意事项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严格遵守设备操作规程，禁止违章操作，确保设备正常运行。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定期对设备设施进行维护保养，确保设备处于良好状态，降低故障率。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设备启动前安全检查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确保设备设施完好，无故障隐患，安全防护装置齐全有效。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设备设施安全操作要求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识别关键控制点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通过对工艺流程的全面分析，识别出对污水处理效果、设备安全运行等具有重要影响的关键控制点。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针对关键控制点，制定相应的控制措施，如调整工艺参数、加强设备巡检等，确保工艺流程的稳定运行。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对关键控制点实施实时监控，发现问题及时调整，确保污水处理效果达标。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工艺流程中关键控制点识别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针对可能发生的突发事件，制定相应的应急预案，明确应急组织、通讯联络、现场处置等方面的要求。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根据应急预案的要求，配备相应的应急设施，如应急电源、安全防护用品等，确保应急处置的顺利进行。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配备应急设施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定期组织应急演练，提高应急处置能力，确保在突发事件发生时能够迅速、有效地进行处置。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应急处理措施及预案制定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个人防护装备选择与使用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确定个人防护装备需求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根据风险评估结果，明确各岗位所需的个人防护装备类型，如防护服、防毒面具、耳塞、手套等。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装备选择与适应性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选择符合行业标准、质量可靠的防护装备，并确保其适合员工的体型和工作需求，提供舒适的佩戴体验。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针对不同岗位的风险评估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根据污水处理行业中不同岗位的工作环境和任务，评估各种潜在风险，如化学物质接触、噪音、高温等。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不同岗位个人防护装备需求评估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在使用个人防护装备前，必须充分了解其性能、使用范围和限制条件。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了解防护装备性能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771" b="15771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按照装备使用说明，正确佩戴个人防护装备，如调整面具松紧、确保防护服密闭等。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正确佩戴与使用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定期对个人防护装备进行检查，确保其处于良好状态，并按照制造商的建议进行保养和维修。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定期检查与保养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正确选用和佩戴个人防护装备方法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https://d.book118.com/428135011121006030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2024-09-07T09:14:18.789</cp:lastPrinted>
  <dcterms:created xsi:type="dcterms:W3CDTF">2024-09-07T01:14:18Z</dcterms:created>
  <dcterms:modified xsi:type="dcterms:W3CDTF">2024-09-07T01:14:20Z</dcterms:modified>
</cp:coreProperties>
</file>