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A3612-5F8B-439C-AB08-F7D0E5704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6585D9-1FE4-43F2-A5CC-B9BDCB6EE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F56238-642E-4803-BAE4-B8FC6C2A1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E40B64-1DCE-470E-99DA-10E0BF575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5C8910-A744-4FC6-9372-175A447B3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7CDE33-2C18-4BA8-96BF-30EC870EE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B3352D-D488-40CB-BDF0-F4036319E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128DCD-083A-4AD3-B2D5-970010851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303DB3-EAD7-4500-B144-C08536D66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A08C88-150E-493B-BE73-6A431E942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BC400-DC6F-4E30-B4E6-64B658D3E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1350460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财务会计月度工作总结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工作概况与成果展示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账务处理与报表编制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税务管理与筹划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成本控制与预算管理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资金管理与现金流预测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内部控制与风险管理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工作概况与成果展示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完成了本月所有账务的录入、核对及调整工作，确保账目清晰、准确。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账务处理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财务报表编制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税务申报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按时编制了资产负债表、利润表和现金流量表等财务报表，为管理层提供了决策依据。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及时完成了本月各项税务申报工作，确保了公司的税务合规。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本月财务会计工作回顾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协助相关部门完成了本月产品成本核算，为产品定价和成本控制提供了数据支持。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成本核算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加强了对往来账款的监管，及时跟进并解决了部分长期挂账问题，降低了财务风险。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往来账款管理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参与了财务系统的优化升级工作，提高了财务处理效率和准确性。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财务系统优化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部门内部协作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积极与团队成员沟通交流，共同解决了账务处理中的疑难问题，提高了工作效率。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与其他部门沟通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主动与销售、采购、生产等部门沟通，及时了解业务动态和需求，为财务工作提供了有力支持。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与上级汇报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定期向上级领导汇报工作进展和成果，及时反馈问题和建议，得到了领导的认可和支持。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账务处理与报表编制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本月共录入凭证XX张，其中包括收入、支出、转账等各类凭证，凭证录入及时、准确，经过审核无误。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凭证录入与审核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在账务处理过程中，严格遵守会计制度和公司财务管理规定，确保账务处理的规范性和准确性。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账务处理规范性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625" r="18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定期与客户、供应商核对往来款项，确保账实相符，避免出现差错。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往来款项核对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日常账务处理流程梳理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按照权责发生制原则，编制完成利润表，报表数据准确、合理，反映公司经营成果。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资产负债表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根据公司实际情况和会计制度要求，编制完成资产负债表，报表数据真实、完整，反映公司财务状况。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现金流量表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根据现金流入流出情况，编制完成现金流量表，报表数据清晰、明了，反映公司现金流动状况。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25" r="16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财务报表编制及审核情况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经营情况分析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结合公司实际经营情况，对收入、成本、费用等进行分析，找出存在的问题和不足之处，提出改进措施和建议。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预算执行情况分析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将实际发生数与预算数进行比较分析，评估预算执行情况，为下月预算编制提供参考依据。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财务指标分析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通过对财务报表数据进行分析，计算各项财务指标，如流动比率、速动比率、资产负债率等，为公司管理层提供决策依据。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数据分析与决策支持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税务管理与筹划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本月所有税务申报表均按时、准确完成，无漏报、错报现象。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税务申报准确性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各项税款均按照法定时限及时缴纳，未出现滞纳金或罚款情况。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税款缴纳及时性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税务相关凭证、报表等资料齐全，归档及时，便于随时查阅。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税务资料完整性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税务申报及缴纳情况概述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方案优化建议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针对实施过程中遇到的问题和不足，提出改进和优化建议，为下一步筹划工作提供参考。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筹划方案合规性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实施的税收筹划方案均符合国家税收法规和政策要求，无违规操作。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节税效果分析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通过税收筹划方案的实施，本月实现节税金额约XX万元，达到预期效果。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税收筹划方案实施效果评估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风险识别机制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建立定期税务风险识别机制，及时发现潜在风险点并采取应对措施。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风险应对预案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针对可能出现的税务风险，制定详细的应对预案和处置流程。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风险防控培训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加强员工税务风险防控意识培训，提高整体风险防范能力。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税务风险防范措施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成本控制与预算管理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标准成本法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通过设定标准成本，与实际成本进行比较，分析差异原因，为后续成本控制提供依据。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作业成本法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以作业为单位进行成本核算，更精确地反映产品或服务的真实成本。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实际成本法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依据实际发生的成本进行核算，确保成本数据的准确性和完整性。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成本核算方法及改进措施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https://d.book118.com/428135046027006026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2024-09-03T06:43:30.539</cp:lastPrinted>
  <dcterms:created xsi:type="dcterms:W3CDTF">2024-09-02T22:43:30Z</dcterms:created>
  <dcterms:modified xsi:type="dcterms:W3CDTF">2024-09-02T22:43:32Z</dcterms:modified>
</cp:coreProperties>
</file>