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CDB14-8AFF-49CA-8428-BCB4DDBC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03792-503A-47AA-8416-498BD29F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3CB1-2E36-458F-9920-F6D685E7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48EAC-22EB-4623-9EBD-29813D75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DEF57-5929-4290-8AC6-72197767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16FB5-73DA-4A1D-9B5D-0FBF949A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EEA2D-B522-47D9-9F3B-7DFB7348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D8040-5E8B-4F76-9A23-95CEA729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66E49-A249-4D4B-A913-DAB36246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5AD7-F3F4-4311-B8B5-30C9B700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1EB98-8CB0-4700-BD40-90E2284BD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47" r:id="rId2"/>
    <p:sldLayoutId id="2147484248" r:id="rId3"/>
    <p:sldLayoutId id="2147484249" r:id="rId4"/>
    <p:sldLayoutId id="2147484250" r:id="rId5"/>
    <p:sldLayoutId id="2147484251" r:id="rId6"/>
    <p:sldLayoutId id="2147484252" r:id="rId7"/>
    <p:sldLayoutId id="2147484253" r:id="rId8"/>
    <p:sldLayoutId id="2147484254" r:id="rId9"/>
    <p:sldLayoutId id="2147484255" r:id="rId10"/>
    <p:sldLayoutId id="21474842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4003307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红星学院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白酒安全抽检方案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抽检目的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抽检范围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抽检方法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抽检结果处理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监督与保障措施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抽检目的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确保白酒产品质量安全</a:t>
            </a:r>
            <a:endParaRPr lang="zh-CN" altLang="en-US"/>
          </a:p>
        </p:txBody>
      </p:sp>
      <p:sp>
        <p:nvSpPr>
          <p:cNvPr id="10490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抽检目的：确保白酒产品质量安全，防止不合格产品流入市场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抽检范围：对不同地区、不同生产企业的白酒产品进行抽检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抽检标准：依据国家相关标准，对白酒的理化指标、卫生指标等进行检测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抽检频率：定期进行，确保及时发现并处理问题产品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提升消费者信心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确保白酒产品质量安全，保护消费者权益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提高市场竞争力，树立企业形象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促进白酒行业的健康发展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提升消费者对白酒产品的信任度和满意度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促进白酒行业健康发展</a:t>
            </a:r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保障消费者权益，确保产品质量安全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规范市场秩序，防止假冒伪劣产品流通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提高企业自律意识，推动行业健康发展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为政府监管提供依据，加强食品安全监管力度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抽检范围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不同品牌、不同生产日期、不同生产批次的白酒产品</a:t>
            </a:r>
            <a:endParaRPr lang="zh-CN" altLang="en-US"/>
          </a:p>
        </p:txBody>
      </p:sp>
      <p:sp>
        <p:nvSpPr>
          <p:cNvPr id="104932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抽检范围包括不同品牌的白酒产品，以确保所有品牌的产品都符合安全标准。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需要对不同生产日期的白酒产品进行抽检，以了解产品安全性的时间变化情况。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针对不同生产批次的白酒产品进行抽检，可以更好地掌握产品安全性的批次差异情况。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针对不同销售渠道的白酒产品进行抽检，以确保所有渠道的产品都符合安全标准。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各类销售渠道的白酒产品</a:t>
            </a:r>
            <a:endParaRPr lang="zh-CN" altLang="en-US"/>
          </a:p>
        </p:txBody>
      </p:sp>
      <p:sp>
        <p:nvSpPr>
          <p:cNvPr id="10493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线上销售：包括电商平台、自建官方网站等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定制销售：为企业或个人定制的白酒产品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出口销售：主要针对国外市场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线下销售：包括商超、专卖店、餐饮等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重点白酒企业及重点产品</a:t>
            </a:r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重点白酒企业：茅台、五粮液、洋河、泸州老窖等大型白酒企业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0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重点产品：高端白酒、畅销白酒、出口白酒等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抽检方法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随机抽样</a:t>
            </a:r>
            <a:endParaRPr lang="zh-CN" altLang="en-US"/>
          </a:p>
        </p:txBody>
      </p:sp>
      <p:sp>
        <p:nvSpPr>
          <p:cNvPr id="10495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目的：通过对随机抽样的样本进行检验，了解和掌握总体质量状况、特征和变化规律。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定义：按照随机原则，从总体中抽取一部分单位作为样本进行检验，并依据样本的检验结果推断总体质量的方法。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优点：操作简便易行，能够减少检验的工作量，节约检验成本，提高检验效率。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适用范围：适用于各种类型的产品，特别是对大量连续稳定生产的产品进行质量监督和抽查检验。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https://d.book118.com/428140033072006030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白酒安全抽检方案</vt:lpstr>
      <vt:lpstr>目录</vt:lpstr>
      <vt:lpstr>单击此处添加章节标题</vt:lpstr>
      <vt:lpstr>抽检目的</vt:lpstr>
      <vt:lpstr>确保白酒产品质量安全</vt:lpstr>
      <vt:lpstr>提升消费者信心</vt:lpstr>
      <vt:lpstr>促进白酒行业健康发展</vt:lpstr>
      <vt:lpstr>抽检范围</vt:lpstr>
      <vt:lpstr>不同品牌、不同生产日期、不同生产批次的白酒产品</vt:lpstr>
      <vt:lpstr>各类销售渠道的白酒产品</vt:lpstr>
      <vt:lpstr>重点白酒企业及重点产品</vt:lpstr>
      <vt:lpstr>抽检方法</vt:lpstr>
      <vt:lpstr>随机抽样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2024-09-07T02:07:09.438</cp:lastPrinted>
  <dcterms:created xsi:type="dcterms:W3CDTF">2024-09-06T18:07:09Z</dcterms:created>
  <dcterms:modified xsi:type="dcterms:W3CDTF">2024-09-06T18:07:11Z</dcterms:modified>
</cp:coreProperties>
</file>