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DF20AF-1866-4F93-9B49-041C39889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D51B84-5632-48F1-907D-CB73ADBA3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A7D72C-A9D6-41F1-98F9-CB73CF5F2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E6EC4C-ED88-4995-9522-DDA247AE1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BB2280-A314-4179-B118-6831FD690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462B2A-4627-439C-9B66-F1EE1227D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2EB656-7302-4CC0-B023-23EA8A844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620792-30AC-4E4F-A15C-5C43C9414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86B910-8E21-4A99-8BBC-9E2AEB61E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91B100-91D0-446C-B7EE-25AA6F93A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93DA26-5C6A-4A32-9C13-D022A09EF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140064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电算化会计考核03任务操作步骤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任务导入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系统配置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日常业务处理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期末处理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报表生成与分析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任务导入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收集数据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从相关财务软件或数据库中导出所需数据，确保数据的准确性和完整性。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数据筛选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根据任务需求，筛选出与任务相关的数据，剔除无关或冗余数据。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数据格式化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将数据按照规定的格式进行整理，以便于后续处理和计算。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数据准备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启动电算化会计软件，并确保软件处于正常工作状态。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打开电算化会计软件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将准备好的数据上传至电算化会计软件中，通常可以通过软件提供的导入功能实现。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上传数据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核对上传的数据是否准确无误，确保与原始数据一致。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核对数据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任务上传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解读任务要求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任务解析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仔细阅读任务要求，明确任务的目标和要求完成的时间节点。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分析任务内容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根据任务要求，分析所需处理的数据和涉及的会计科目，确定计算方法和公式。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根据任务内容和要求，制定详细的操作计划，包括数据筛选、计算、整理和输出等步骤。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制定操作计划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系统配置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参数设置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进入系统管理模块，选择“参数设置”选项。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在参数设置页面，可以对系统参数进行配置，如启用日期、启用会计科目等。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确认参数设置无误后，点击保存按钮，保存参数设置。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进入系统管理模块，选择“科目设置”选项。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在科目设置页面，可以新增、修改或删除会计科目。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确认科目设置无误后，点击保存按钮，保存科目设置。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科目设置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凭证模板设置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进入系统管理模块，选择“凭证模板设置”选项。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在凭证模板设置页面，可以新增、修改或删除凭证模板。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确认凭证模板设置无误后，点击保存按钮，保存凭证模板设置。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日常业务处理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https://d.book118.com/428140064117006036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2024-09-16T05:51:34.547</cp:lastPrinted>
  <dcterms:created xsi:type="dcterms:W3CDTF">2024-09-15T21:51:34Z</dcterms:created>
  <dcterms:modified xsi:type="dcterms:W3CDTF">2024-09-15T21:51:36Z</dcterms:modified>
</cp:coreProperties>
</file>