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1BEA6-6AE6-4A54-BC50-39E5DF98D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B30AD-C33F-4702-B4BF-5693CD59E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06D5A-0C5A-4ACA-BC5F-D4F591731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15FE8-DBFF-4E76-B82F-21B66C2D6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2BA7BD-8E8D-423A-9A7E-1E534C3CC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DB80A8-0F2D-4FAA-B801-10246931F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2F1BF-AE4F-4F60-B09C-BE3E8E17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51694-04AE-45E1-8E22-32BC00E8B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6D3F7-B618-427C-9F6D-5846C328C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DAD61-96D6-4ED8-824D-9F1E821AC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3BA5B-4AC3-478C-A95E-14B612015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4201503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镇平区域巡店报告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镇平区域概述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巡店情况概述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店铺运营情况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顾客反馈与建议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评估镇平区域门店的运营状况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发现门店存在的问题和改进空间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为公司制定更好的门店管理策略提供依据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近年来，镇平区域经济发展迅速，消费市场日益繁荣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公司为了更好地拓展市场，在镇平区域开设了多家门店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为了确保门店的运营效果，公司决定进行区域巡店，对门店进行全面检查和评估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镇平区域概述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周边城市经济发展状况良好，具备较好的市场潜力。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镇平位于中国中部地区，地处平原，交通便利，距离市中心较近。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36" b="39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人口分布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镇平人口较为密集，主要集中在城区和周边乡镇。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人口结构以中青年为主，家庭消费能力较强。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近年来，随着产业结构的调整和转型升级，镇平经济发展势头良好。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政府加大对基础设施建设的投入，为经济发展提供了有力支撑。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镇平经济以农业为主，工业和服务业发展迅速。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巡店情况概述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2023年5月1日至2023年5月3日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每天上午9点至下午5点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巡店时间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负责统筹巡店计划和监督巡店过程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销售代表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负责具体巡店工作，包括检查商品陈列、促销活动等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负责核对销售数据和财务情况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巡店人员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镇平区域内的5家门店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分别位于市区、工业园区和居民区等不同地段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巡店地点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店铺运营情况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详细描述：根据最近几个月的数据，镇平区域的客流量呈现出稳步增长的态势。一方面，这得益于该区域经济的持续发展，吸引了更多的消费者；另一方面，也得益于店铺在营销和推广方面所做的努力。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客流量分析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总结词：表现良好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从销售额的角度来看，镇平区域的店铺表现良好。在各个品类中，销售额都有一定程度的增长。特别是服装和电子产品品类，销售额的增长尤为显著。这表明消费者对这些品类的需求较高，店铺应继续关注并满足这些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销售额分析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总结词：库存充足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目前，镇平区域的店铺库存充足，能够满足消费者的需求。然而，在某些特定商品上，如热销商品或季节性商品，库存可能存在不足的情况。为了解决这个问题，店铺应加强与供应商的沟通与合作，确保库存的及时补充。同时，店铺还应根据销售数据和市场趋势，合理规划库存结构，避免出现畅销商品缺货或滞销商品积压的情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商品库存情况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https://d.book118.com/428142015034006025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2024-09-01T19:18:00.920</cp:lastPrinted>
  <dcterms:created xsi:type="dcterms:W3CDTF">2024-09-01T11:18:00Z</dcterms:created>
  <dcterms:modified xsi:type="dcterms:W3CDTF">2024-09-01T11:18:02Z</dcterms:modified>
</cp:coreProperties>
</file>