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E5F1D-9331-4E97-979D-B2B0628C8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3FC36-6BD1-4515-9C38-40F137829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68719-0B5D-490E-81A2-67909178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16B94-1B0D-4140-B4A5-B48DEC8C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46145-E83D-493C-A008-1EC51712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DA6B1-D4AD-4E2D-A341-DC93C36E3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2146E-81F9-4252-B1F9-47CB451E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BD13D-CF1E-4645-8233-D291F2684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2B34D-4810-4967-AE7F-3A297140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BD38E-F5AF-4CF8-A7C0-7C835782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2F22D-8C34-47E1-9686-DA4934CDA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420301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88医疗卫生资源配置与利用研究报告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医疗卫生资源配置现状分析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医疗卫生资源利用情况分析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医疗卫生资源配置存在的问题与挑战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优化医疗卫生资源配置的对策建议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69" r="17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应对全球卫生挑战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随着全球化进程加速，各国面临越来越多的跨国卫生挑战，如新冠疫情等。通过优化医疗卫生资源配置，可以提高应对能力和危机管理水平。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促进健康公平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合理的医疗卫生资源配置有助于缩小地区间、城乡间和不同人群间的健康差距，实现健康公平。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优化资源配置有助于提高医疗卫生服务效率和质量，降低医疗成本，推动医疗卫生事业可持续发展。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医疗卫生资源配置的重要性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保障基本医疗卫生服务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通过合理配置医疗卫生资源，可以确保居民获得基本医疗卫生服务，满足人民群众日益增长的健康需求。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提高医疗卫生服务可及性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优化资源配置有助于改善医疗卫生服务的地理可及性、经济可及性和技术可及性，使更多人能够享受到优质的医疗卫生服务。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促进医疗卫生服务均等化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通过平衡不同地区、不同级别医疗机构间的资源配置，可以推动医疗卫生服务均等化，减少患者跨区域流动和就医压力。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提升医疗卫生系统整体绩效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合理的资源配置有助于提高医疗卫生系统的服务效率、质量、安全和满意度，进而提升整体绩效和水平。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医疗卫生资源配置现状分析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截至2020年底，全国共有医疗卫生机构近100万所，其中医院3.5万余所，基层医疗卫生机构90余万所。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医疗卫生机构数量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全国医疗卫生机构床位数近900万张，其中医院床位数占比超过70%。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全国卫生人员总数近1400万人，其中卫生技术人员占比超过80%。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卫生人员数量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医疗卫生资源总量与结构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医疗卫生资源配置的地区差异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东部沿海地区配置优势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东部沿海地区经济发达，医疗卫生资源配置相对丰富，拥有较多的高水平医疗机构和优秀的医疗人才。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中西部地区资源配置不足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中西部地区经济发展相对滞后，医疗卫生资源配置不足，尤其是优质医疗资源匮乏。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城乡差异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城市地区医疗卫生资源配置相对集中且优质，而农村地区资源配置不足，医疗服务水平相对较低。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农村医疗卫生资源配置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农村地区医疗卫生资源配置相对不足，基层医疗机构设施条件较差，医疗技术水平相对较低。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城乡医疗卫生服务差距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城乡之间在医疗卫生服务方面存在明显差距，城市居民享受的医疗卫生服务质量和水平普遍高于农村居民。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城市医疗卫生资源配置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城市地区拥有大量的高水平医疗机构和优秀的医疗人才，同时医疗设备先进、技术水平高。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医疗卫生资源配置的城乡差异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医疗卫生资源利用情况分析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尽管医疗卫生资源总量不断增加，但优质资源仍然稀缺，基层医疗卫生机构服务能力不足，难以满足群众多样化、多层次的需求。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需求增长迅速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随着人口老龄化和健康意识的提高，医疗卫生服务需求不断增长，尤其是慢性病管理和康复服务需求显著上升。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区域间不平衡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城乡之间、不同区域之间医疗卫生资源配置和利用存在显著差异，优质资源向大城市和发达地区集中，基层和农村地区资源匮乏。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67" r="3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医疗卫生服务需求与供给平衡情况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部分医疗卫生机构存在设备闲置、床位空置等资源浪费现象，尤其是高端设备和专业人才未能充分发挥作用。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资源闲置问题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医疗卫生机构内部和之间服务流程不够顺畅，导致患者就医体验不佳，资源浪费和效率低下。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医疗卫生信息化建设相对滞后，难以实现资源共享和协同服务，影响了医疗卫生资源的利用效率。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医疗卫生资源利用效率评估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部分地区医患关系紧张，患者对医护人员信任度降低，影响了医疗卫生服务的满意度和效果。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患者满意度不高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患者对医疗卫生服务的整体满意度不高，主要反映在服务质量、服务态度、服务流程等方面。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医护人员工作压力大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医护人员工作负荷重、工作压力大，导致服务质量下降，患者满意度降低。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医疗卫生服务满意度调查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https://d.book118.com/428142030133006023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2024-08-30T16:53:56.703</cp:lastPrinted>
  <dcterms:created xsi:type="dcterms:W3CDTF">2024-08-30T08:53:56Z</dcterms:created>
  <dcterms:modified xsi:type="dcterms:W3CDTF">2024-08-30T08:53:58Z</dcterms:modified>
</cp:coreProperties>
</file>