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824332-1EDE-4F03-9644-CF67A68D9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E71269-DB2E-4637-8F9F-0AA68A979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1F8E50-1DAD-4C8C-A270-1E3047664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0C45B2-A2C6-422A-8A13-E67443986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8297F1-8625-427F-8609-7739389DF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C7FF45-A3DC-4599-AA90-36376A85D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EFA076-BC63-4D21-B328-86C1EC64C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7A55A8-2B38-47BA-8193-C6556D929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19A9F-1720-44FB-AAA0-526E812C0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4BBD1-12E8-4E92-84F5-1A52F7FFF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C81ABB-1B55-40BB-A84F-888D9CD1B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14213604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起搏器术后护理PPT课件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起搏器基础知识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患者自我管理与教育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未来展望与研究方向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介绍起搏器术后护理的重要性和相关注意事项，提高患者的自我护理意识和能力。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随着医疗技术的不断发展，起搏器植入手术已成为治疗心律失常等心脏疾病的常见方法。然而，术后护理对于确保手术效果和患者康复至关重要。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正确的术后护理有助于减少并发症，确保起搏器正常工作，从而达到预期的治疗效果。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保障手术效果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预防潜在风险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通过科学的术后护理，患者可以更快地恢复日常生活和工作能力，提高生活质量。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正确的术后护理有助于预防感染、电极移位等潜在风险，降低再次手术或复诊的概率。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起搏器基础知识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75" r="16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解释起搏器如何通过发放电脉冲刺激心脏，使其正常跳动。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起搏器是一种医疗设备，通过发放电脉冲刺激心脏，使其正常跳动。它通常被植入在胸部的皮下组织中，通过导线与心脏相连。起搏器能够感知心脏的自然电活动，并在必要时发放电脉冲，以帮助心脏正常跳动。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起搏器工作原理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介绍起搏器的不同类型以及适用的人群和情况。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起搏器有多种类型，包括单腔起搏器、双腔起搏器和三腔起搏器等。不同类型的起搏器适用于不同的人群和情况，例如窦性停搏、房颤、房室传导阻滞等。医生会根据患者的具体情况选择适合的起搏器类型。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起搏器的类型和适应症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94" r="25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描述起搏器的植入过程，包括手术准备、手术操作和术后护理等方面的内容。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起搏器的植入过程通常需要在医院进行，需要专业的医生和技术人员进行操作。手术前需要进行必要的检查和准备工作，手术中需要进行消毒、麻醉和植入等操作，手术后需要进行观察和护理，确保患者的恢复。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起搏器植入过程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术后护理要点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760" r="2076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术后应避免剧烈运动，以免对起搏器造成过度的冲击和震动。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避免长时间暴露于强磁场或高压电场的环境中，如核磁共振、高压线等。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避免接触高磁场环境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定期清洁起搏器植入部位的皮肤，保持干燥，避免感染。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保持皮肤清洁干燥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避免起搏器植入部位受到过度的压力或负重，以免引起不适。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避免过度负重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日常生活注意事项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https://d.book118.com/428142136047006032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2024-09-09T19:26:14.698</cp:lastPrinted>
  <dcterms:created xsi:type="dcterms:W3CDTF">2024-09-09T11:26:14Z</dcterms:created>
  <dcterms:modified xsi:type="dcterms:W3CDTF">2024-09-09T11:26:16Z</dcterms:modified>
</cp:coreProperties>
</file>