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F730A-C242-4D0A-BAD9-6A3028E84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CA7FC-1B70-4239-B028-30DF3F6FF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9C9C1-01B2-41E7-876E-81618877F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467D20-9084-40FE-B11D-C4E4D5D70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5C6983-5B7E-4B6C-8544-3ED0D8BD5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44E0A7-8993-4365-8D92-8525BB6E6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BE91F4-21FD-47E7-89C0-DA0761D92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45C2A4-C0DE-45D7-B566-DC4F45B29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29137B-6D3F-43E3-A936-26CF42914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001A8-D653-409A-ADBA-9FC944CA4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2EF24-6437-4B1C-9EB5-42A3E0DC0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4304007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留学计划书资金来源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资金来源概述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家庭储蓄作为资金来源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奖学金与助学金申请策略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贷款与借款方案选择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其他资金来源拓展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资金筹措方案总结与优化建议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269" b="42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拓展国际视野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通过留学，可以接触到不同国家的文化、教育、科技等方面的先进理念和经验，从而拓展自己的国际视野，增强跨文化交流能力。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提升学术水平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留学国家的优质教育资源，包括先进的课程设置、优秀的师资力量、丰富的科研设施等，有助于提升个人的学术水平和研究能力。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增强职业竞争力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留学经历可以增加个人的职业竞争力，特别是在国际化程度越来越高的今天，具有海外留学背景的人才更受企业青睐。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明确留学目标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通过制定留学计划书，可以明确自己的留学目标，包括想要学习的专业、期望获得的学位、计划留学的国家和城市等。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留学计划书需要评估自身的条件，如学术成绩、语言能力、经济能力等，从而确定自己是否具备留学的资格和条件。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留学计划书需要规划留学的时间和预算，包括学费、生活费、住宿费、交通费等各项开支，以便做好充分的资金准备。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一份详细且有针对性的留学计划书可以提高留学申请的成功率，因为它能够向招生官展示申请人的学术背景、研究兴趣、职业规划和适应能力等方面的优势。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评估自身条件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规划留学时间和预算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提高申请成功率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留学计划书的重要性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资金来源概述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146" r="301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家庭储蓄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家庭储蓄通常包括定期存款、理财产品、股票等投资方式，这些资金可以在留学期间提供稳定的支持。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家庭储蓄是留学资金的主要来源之一。许多家庭会提前规划并储蓄一定金额的资金，用于支持子女的留学费用。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52" r="39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奖学金与助学金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奖学金和助学金是留学生可以获得的另一种资金来源。这些资金通常由学校、政府机构或私人组织提供，用于奖励学术成就或提供经济援助。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奖学金的金额和申请条件因提供者而异，有些奖学金可能覆盖学费、生活费等全部费用，有些则只提供部分支持。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贷款与借款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贷款和借款是另一种常见的留学资金来源。学生或其家庭可以向银行或其他金融机构申请贷款，用于支付留学费用。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贷款通常需要提供担保或抵押物，并需要按时还款。借款的利率和还款期限因贷款机构和借款条件而异，因此需要仔细比较和选择。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83" b="12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除了上述资金来源外，还有一些其他途径可以获得留学资金。例如，一些学生会通过兼职工作、实习或创业等方式赚取额外收入。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此外，还有一些机构或组织提供留学资助或赞助，例如文化交流项目、国际组织等。这些资助可能覆盖部分或全部留学费用，但申请条件和程序因机构而异。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其他资金来源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家庭储蓄作为资金来源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458" r="2045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详细列出家庭的资产（如房产、车辆、投资等）和负债（如贷款、信用卡欠款等），以评估家庭的净资产和偿债能力。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家庭资产与负债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分析家庭的收入来源（如工资、租金、投资回报等）和支出（如生活费、教育费、娱乐等），以了解家庭的可支配收入和储蓄能力。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收入与支出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根据家庭资产、负债、收入和支出情况，对家庭财务状况进行全面评估，以确定家庭是否有足够的资金来支持留学计划。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财务状况评估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家庭财务状况分析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储蓄目标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根据留学计划所需的资金总额和时间安排，设定明确的储蓄目标，包括每月或每年的储蓄金额和储蓄期限。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储蓄计划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制定详细的储蓄计划，包括选择合适的储蓄账户或投资工具，以确保资金的安全和增值。同时，要考虑到资金的流动性和汇率波动等因素。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进度监控与调整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定期监控储蓄计划的进度，并根据实际情况进行调整。例如，如果家庭收入增加或减少，可以相应调整储蓄金额或期限。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储蓄计划与目标设定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721" r="2072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汇率风险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由于留学国家的货币可能与本国货币存在汇率波动，因此需要关注汇率变化并制定相应的应对策略，如购买外汇期权或进行外汇交易等。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通货膨胀风险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通货膨胀可能导致留学费用和生活成本的增加。为了应对这一风险，可以选择投资一些具有抗通胀特性的资产，如股票、房地产或黄金等。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意外支出风险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在留学期间，可能会出现一些意外的支出，如医疗费用或突发事件等。为了应对这些风险，可以购买相应的保险产品或建立紧急备用金。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风险评估与应对策略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奖学金与助学金申请策略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750" r="15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由各国政府或相关机构提供，通常涵盖学费、生活费等，如中国的国家奖学金、美国的富布赖特奖学金等。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政府奖学金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由学校或学院设立，根据学术成绩、综合素质等评选，金额和覆盖范围因学校而异。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学校奖学金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由企业或个人捐赠设立，旨在支持特定领域或背景的学生，申请条件和金额各不相同。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企业或私人助学金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了解奖学金与助学金种类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16" b="141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各类奖学金的申请时间不同，需提前关注相关网站或咨询相关部门获取准确信息。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申请条件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通常需要具备优异的学术成绩、良好的综合素质、语言能力证明、推荐信或个人陈述等。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一般包括在线申请、提交申请材料、参加面试或笔试等环节，具体流程因奖学金种类而异。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申请条件与流程梳理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https://d.book118.com/428143040072006033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2024-09-11T14:05:37.388</cp:lastPrinted>
  <dcterms:created xsi:type="dcterms:W3CDTF">2024-09-11T06:05:37Z</dcterms:created>
  <dcterms:modified xsi:type="dcterms:W3CDTF">2024-09-11T06:05:39Z</dcterms:modified>
</cp:coreProperties>
</file>