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1A6DA-460A-42B3-A34C-ED541E75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02F90-B003-4346-9277-9E3C0AB9E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49ECA-B648-4AE6-B4FC-652E2DBED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A9AD1-2899-4E84-A4A4-0354275F1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393A1-59BD-4533-B7A7-D453CC5C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7CABB-3699-460A-B4EE-0F855BAA9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C8B94-0E21-4B32-AB22-1913BA9F9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ADBBE-6EBB-4136-8808-2BC68B8A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219E1-A24B-468F-9CF2-3089B99B6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E70F5-07AD-4463-9993-F580DE998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336DF-53FD-46DF-979E-C9353CEE2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003201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心理健康日的黑板报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心理健康日的起源和意义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心理健康日的主题和活动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心理健康的宣传和教育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心理健康日的成果和影响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心理健康是个人幸福和社会进步的重要基石，关注心理健康，提高心理素质，是现代社会发展的必然要求。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黑板报作为一种传统的宣传方式，具有直观、醒目、易于理解的特点，是传递心理健康知识、提高大众心理健康意识的有效途径。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27" b="18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黑板报将围绕心理健康主题展开，包括心理健康的定义、意义、影响因素以及维护方法等内容。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通过生动的插图、简洁的文字和实用的案例，让观众对心理健康有更深入的了解，并激发他们关注自身和他人心理健康的积极性。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心理健康日的起源和意义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104617" y="2410655"/>
            <a:ext cx="2995145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1946年，世界卫生组织成立时，其宪章中提出健康不仅是没有病和不虚弱，而且是身体、心理、社会功能三方面的完满状态。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4656281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1992年，世界卫生组织在关于心理卫生的文件中，将心理卫生界定为“身心灵统一和平衡的状态，不仅涉及个体的舒适、幸福和满足感，还涉及到其家庭、社区及工作单位中的他人，在情绪、智力、精神及行为上能保持完好的状态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348613" y="2410655"/>
            <a:ext cx="2995145" cy="34350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1998年，世界卫生组织将心理卫生日定为每年的10月10日。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25" r="15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提高人们对心理健康重要性的认识，普及心理健康知识，预防心理疾病。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帮助人们了解自己存在的心理问题，并积极应对和解决。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提高人们的心理素质和幸福感，促进个人成长和发展。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心理健康有助于个体更好地了解自己的情绪、需求和价值观，从而做出更明智的决策。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心理健康的人能够更好地应对生活中的挑战和压力，适应环境变化。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增强适应能力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心理健康有助于建立良好的人际关系，提高社交能力，减少人际冲突。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对个人成长的影响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心理健康的人更有可能具备积极的社会价值观和道德观念，促进社会和谐发展。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提高社会生产率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心理健康的员工更有可能在工作中发挥出自己的潜力，提高生产效率。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降低犯罪率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心理健康问题与犯罪行为之间存在关联，提高心理健康水平有助于降低犯罪率。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心理健康的员工更有可能具备创新思维和高效的工作表现，有助于提高企业的整体绩效。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关注员工的心理健康需求，提供必要的支持和辅导，有助于提高员工的工作满意度和忠诚度。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降低员工流失率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心理健康的员工更有可能长期留在组织中，减少员工流失率。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对企业的影响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心理健康问题的现状和挑战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心理健康问题对生活的影响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心理健康问题不仅影响个体的情绪和行为，还可能对家庭、工作和社会造成负面影响。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缺乏足够的关注和资源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尽管心理健康问题普遍存在，但社会对这一领域的关注和资源投入仍然不足。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心理健康问题普遍存在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在各个年龄段和人群中，心理健康问题都呈现出较高的发生率，如抑郁、焦虑、压力等。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5183" r="1518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心理健康问题的诊断和治疗需要专业的知识和技能，而具备这些知识和技能的医生和治疗师相对较少。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诊断和治疗的难度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由于社会对心理健康问题的认识不足，很多人对此存在病耻感和歧视，导致很多人不愿意寻求帮助。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病耻感和歧视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心理健康问题往往具有长期性和复发性，需要持续的关注和治疗，对个体和社会都是一大挑战。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长期性和复发性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心理健康日的主题和活动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关爱心灵，拥抱阳光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这个主题强调了心理健康的重要性，呼吁人们关注自己的心理状态，积极面对生活中的挑战和压力，保持乐观向上的心态。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https://d.book118.com/435000320120011121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2024-09-24T07:32:56.248</cp:lastPrinted>
  <dcterms:created xsi:type="dcterms:W3CDTF">2024-09-23T23:32:56Z</dcterms:created>
  <dcterms:modified xsi:type="dcterms:W3CDTF">2024-09-23T23:32:58Z</dcterms:modified>
</cp:coreProperties>
</file>