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760C67-480F-4BD5-AD1F-8FE636BCD1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9F3A77-2576-49D6-8C87-DB17C932FC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13FB14-E284-48C6-A247-3A8D6918EF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F545294-02B5-4005-9659-B16D296407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F8C92B4-A942-49B6-9CB0-C9D272C0BB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1A1C75B-89BE-46BE-A2D4-E0B999A66C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80881A6-3CAF-4818-AF2B-1382E5F3F0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56762DF-B20A-44F1-9EFD-3D3E699D6C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306C078-1914-4DB5-96C9-AE37296317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4AE390-4B21-4839-AFB4-75585697EA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9DA673-3602-4488-99EF-310E58B311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Relationship Id="rId6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18.jpeg" /><Relationship Id="rId6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35001000303011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介入病人的护理查房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介入病人概述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介入病人的护理查房流程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介入病人的护理重点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介入病人的护理实践案例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介入病人的护理研究与发展趋势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介入病人概述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介入病人是指因各种疾病或损伤导致身体部分功能丧失，需要借助医疗设备、器械等进行特殊护理的病人。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介入病人可以根据不同的标准进行分类，如根据病情的严重程度可分为轻度、中度、重度介入病人；根据护理方式可分为居家护理、社区护理和机构护理等。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介入病人的定义与分类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989" r="16989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23660" r="23660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介入病人的护理需求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包括饮食、起居、卫生等方面的护理，以满足病人的基本生活需求。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定期监测病人的生命体征、病情状况等，及时发现并处理异常情况。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根据病人的具体情况，进行有针对性的康复训练，促进病人的身体功能恢复。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关注病人的心理状态，提供必要的心理疏导和支持，帮助病人保持良好的心态。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日常生活护理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病情监测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康复训练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心理支持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612" r="32612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612" r="32612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随着医疗技术的不断发展，介入病人的护理水平也在不断提高，但仍存在一些问题，如护理资源不足、护理质量不均等。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现状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如何提高护理质量、优化护理资源配置、降低医疗成本等是当前介入病人护理面临的挑战。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挑战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介入病人的护理现状与挑战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介入病人的护理查房流程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查阅病人的病历资料，了解病情、治疗情况、检查结果等。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了解病人基本信息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确定查房目的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准备查房工具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明确查房的目的和重点，以便更有针对性地进行观察和评估。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携带必要的护理工具，如血压计、听诊器、护理记录表等。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查房前的准备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观察病人状况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与病人交流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检查护理措施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评估护理效果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查房中的观察与评估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589" r="16589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2413" r="12413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观察病人的生命体征、病情状况、意识状态等，以及是否有并发症或不良反应。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与病人进行沟通，了解其感受、需求和困惑，并给予适当的指导和安慰。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检查已经实施的护理措施是否得当，是否需要调整或改进。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根据观察和交流的情况，评估护理效果，为后续的护理计划提供依据。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67" r="126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对查房过程中的观察和评估结果进行总结，分析存在的问题和不足。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总结查房情况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根据总结的情况，提出针对性的改进建议，包括护理措施、治疗方案等方面。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提出改进建议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将查房结果记录在护理记录表中，以便后续查阅和跟进。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记录查房结果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将查房结果和建议反馈给医生、护士长等相关人员，以便协同合作，提高护理质量。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反馈给相关人员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查房后的总结与建议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介入病人的护理重点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采用疼痛评估量表对病人进行疼痛评估，了解疼痛的性质、部位和程度。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评估疼痛程度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遵循医嘱给予病人适当的止痛药物，并观察药物疗效和不良反应。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疼痛药物治疗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采用物理治疗、按摩、放松训练等方法缓解病人疼痛。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非药物治疗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关注病人的心理状态，提供心理支持和安慰，减轻疼痛带来的焦虑和抑郁情绪。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心理支持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疼痛护理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https://d.book118.com/435001000303011103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2024-09-13T06:34:15.402</cp:lastPrinted>
  <dcterms:created xsi:type="dcterms:W3CDTF">2024-09-12T22:34:15Z</dcterms:created>
  <dcterms:modified xsi:type="dcterms:W3CDTF">2024-09-12T22:34:17Z</dcterms:modified>
</cp:coreProperties>
</file>