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13EE8-3550-40FF-A5A8-B600A71EF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A3FA6E-AE12-437E-AB5B-8CBF9A4D2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6BE34-F0E6-46B9-B4DB-ABC0A28E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323435-FD63-46D3-947D-5A27C6DC02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BBFC5C-663D-4CA8-93B3-CD0DFD515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73A059-4611-4785-A23A-EED13C2D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043B7C-E8F1-4B55-B726-86AE0049A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D63473-A895-4BBA-B518-A97D6178F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6892A7-0D27-423D-81FD-FCE060366F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068408-4260-4DA1-A983-07DAE1D78B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41273E-5BFE-4202-8DAF-D663E9416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00114214101112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建筑工程施工总结报告 施工项目的风险因素与控制策略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建筑工程施工过程总结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施工项目的风险因素分析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风险控制策略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项目地点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项目投资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XX市XX区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总投资额为XX万元人民币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项目名称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项目规模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项目周期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XX建筑工程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建筑面积约XX平方米，包括XX栋住宅楼和配套设施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自XXXX年XX月至XXXX年XX月，历时XX个月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分析施工项目的风险因素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提出相应的控制策略和建议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总结施工过程中的经验教训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建筑工程施工过程总结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在施工前，需要做好充分准备，包括技术准备、物资准备、施工现场准备等，以确保施工顺利进行。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施工前准备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进行技术交底、图纸会审、施工组织设计等，明确施工要求和标准，制定合理的施工方案。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技术准备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根据施工需要，采购和租赁所需的材料、设备等物资，确保其质量和数量满足要求。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物资准备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对施工现场进行清理和平整，搭建临时设施，为施工创造良好的条件。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施工现场准备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施工前准备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042" b="160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在施工过程中，需要加强质量控制、进度控制和安全管理等方面的控制，确保施工质量和安全。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施工过程控制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进度控制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采用科学的方法和手段，对施工质量进行实时监测和记录，及时发现和解决质量问题。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根据施工计划和要求，合理安排施工进度，确保工程按时完成。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建立健全安全管理制度，加强施工现场的安全检查和监督，预防和减少安全事故的发生。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施工后验收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根据相关标准和规范，制定合理的验收标准和方法，确保工程符合要求。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验收程序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按照规定的程序进行验收工作，包括初步验收、竣工验收等阶段，确保验收工作的全面性和准确性。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验收内容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对工程的各个部位和细节进行检查和测试，包括外观、结构、设备等，确保其质量和性能符合要求。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验收结论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根据验收结果，给出验收结论，对存在的问题进行整改和优化，确保工程交付使用后能够达到预期效果。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施工项目的风险因素分析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https://d.book118.com/435001142141011120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2024-09-22T23:32:55.283</cp:lastPrinted>
  <dcterms:created xsi:type="dcterms:W3CDTF">2024-09-22T15:32:55Z</dcterms:created>
  <dcterms:modified xsi:type="dcterms:W3CDTF">2024-09-22T15:32:57Z</dcterms:modified>
</cp:coreProperties>
</file>