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90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59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DD4B2-EB84-45B9-B2B3-521C99081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160A3-8D4C-45EB-ACB6-A8F744A90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169DD-5945-4365-A35B-8BB1530EF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8DB4E-B99F-4DA8-B947-97B3CD819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05010E-FDDD-408B-BA2D-5221E2662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070E15-FA01-46DB-B5B8-70A21EA7B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9D6C05-0C78-4FE4-B8AC-34593493A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E19295-2911-4EEA-A145-61B5609C6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A762D-6750-447B-ABF2-8AADF255D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D2C2DC-4C63-454D-9EBD-D50688338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6F389-0664-4581-B1DB-4010D3B2A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892" r:id="rId2"/>
    <p:sldLayoutId id="2147486893" r:id="rId3"/>
    <p:sldLayoutId id="2147486894" r:id="rId4"/>
    <p:sldLayoutId id="2147486895" r:id="rId5"/>
    <p:sldLayoutId id="2147486896" r:id="rId6"/>
    <p:sldLayoutId id="2147486897" r:id="rId7"/>
    <p:sldLayoutId id="2147486898" r:id="rId8"/>
    <p:sldLayoutId id="2147486899" r:id="rId9"/>
    <p:sldLayoutId id="2147486900" r:id="rId10"/>
    <p:sldLayoutId id="214748690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0131412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创业生态系统构建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创业生态系统的定义和重要性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创业生态系统的构成要素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如何构建创业生态系统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创业生态系统构建的案例分析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创业生态系统构建的挑战与机遇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https://d.book118.com/435001314121011101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创业生态系统构建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2024-09-09T16:50:54.283</cp:lastPrinted>
  <dcterms:created xsi:type="dcterms:W3CDTF">2024-09-09T08:50:54Z</dcterms:created>
  <dcterms:modified xsi:type="dcterms:W3CDTF">2024-09-09T08:50:57Z</dcterms:modified>
</cp:coreProperties>
</file>