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BF727-8D5C-4568-83B0-6994AA26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BC6B8-DE7E-46CB-925F-C331E445F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9B81A-B082-4B37-88F6-E655E16DA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20466-064F-44DE-89C2-790D2CB9F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3DAC22-9F9B-4908-A1C6-C9CA67211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C9755-2687-4260-A830-5234BB06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D8B0DF-CBEB-4F60-AD94-09B5BFB0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A35F2-7695-409C-AC1D-9E15FDE7D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26C33-B713-4A88-BE58-2A21DA97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62DAE-7C17-4089-B95C-93D424ADE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D0B5E-21C5-40E1-9635-124B60CE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020442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医药企业营销观念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现代医药企业营销观念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医药企业营销创新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医药企业营销未来展望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随着医疗技术的进步和人们健康需求的增长，医药行业经历了从传统药品销售到多元化、个性化服务的转变。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在全球化和市场化的背景下，医药企业面临着日益激烈的竞争，需要不断提升自身竞争力。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医药市场竞争格局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医药行业的发展历程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正确的营销观念有助于塑造良好的品牌形象，提高消费者对企业的认知度和信任度。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通过精准的市场定位和有效的营销策略，可以增加产品销量，提高市场份额。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了解市场需求和消费者偏好，有助于开发出更符合消费者需求的新产品。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以产品为中心，注重产品研发和功能优势。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产品导向观念认为产品质量和功能是吸引消费者的关键，企业应注重产品的研发和改进，以满足消费者需求。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以销售为中心，强调销售技巧和市场份额。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销售导向观念注重销售过程和销售技巧，通过提高销售效率和扩大市场份额来实现增长。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市场导向观念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以市场为中心，关注消费者需求和竞争态势。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市场导向观念强调对市场趋势和消费者需求的把握，通过市场调研和竞争分析来制定营销策略。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现代医药企业营销观念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153" b="71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社会营销观念强调企业营销活动不仅追求经济利益，还要考虑社会和环境的长远利益。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医药企业应将社会责任纳入其营销策略中，确保产品安全、有效，同时减少对环境的负面影响。此外，企业应关注公共卫生和社会福利，积极参与公益活动，为社会做出贡献。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社会营销观念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关系营销观念强调企业与顾客、供应商、分销商等建立长期、互信的关系。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应与顾客建立良好的关系，了解他们的需求和期望，提供个性化的服务和解决方案。同时，与供应商和分销商建立稳定的合作关系，确保产品的供应和销售渠道的畅通。通过互利共赢的关系，提高企业的竞争力和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关系营销观念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整合营销观念强调企业整合内外部资源，以实现最优的市场营销效果。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药企业应将产品、价格、促销和渠道等营销组合要素进行整合，以实现最佳的市场效果。同时，企业应注重内部组织结构的优化和员工激励，提高整体运营效率。通过内外资源的有效整合，医药企业可以更好地满足市场需求，提升品牌价值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整合营销观念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https://d.book118.com/435002044243011110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2024-09-16T03:27:23.423</cp:lastPrinted>
  <dcterms:created xsi:type="dcterms:W3CDTF">2024-09-15T19:27:23Z</dcterms:created>
  <dcterms:modified xsi:type="dcterms:W3CDTF">2024-09-15T19:27:25Z</dcterms:modified>
</cp:coreProperties>
</file>