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45FF7CF-9266-4E30-8B08-824F7792AC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6BBD12-C13F-4D32-B08B-0CC60FB942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0B77C6E-2C0C-427A-A35E-B2DAF7FFB8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57CEAF6-4FE9-4695-923C-0D21969D65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96B50E0-E7D8-4358-9DF8-C619576CDE3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6526A96-5478-43AA-9135-026B520CF91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DE8DB69-0C1E-485A-937C-6674D72412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8FEF3F-1C41-430C-9A65-F57158C34F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51AB21-D305-4E62-B0C4-4275503B87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4F09B6-E218-4285-A52B-31702A1863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44AEB1-3CA0-401C-9DE9-D31992D679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5003321302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护理骨干培训的心得体会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培训背景与目的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培训过程中的学习体验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对护理工作的新认识与理解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自身在培训中的成长与进步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将培训所学应用于实际工作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对未来护理工作的展望与建议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培训背景与目的</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通过系统培训，使护理骨干掌握先进的护理理念、知识和技能，提高护理质量和水平。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提升护理专业水平</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培养护理领导力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促进护理事业发展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培训过程中注重领导力培养，帮助护理骨干更好地担任领导角色，推动护理团队的发展。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培养一批高素质的护理骨干，有助于推动护理事业的持续发展，提升护理行业的社会地位。</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护理骨干培训的意义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培养创新思维和团队协作精神</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鼓励护理骨干勇于创新，培养创新思维和团队协作精神，以适应不断变化的医疗环境。</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掌握前沿护理知识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通过培训，使护理骨干了解最新的护理理论、技术和方法，跟上时代步伐。</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提高临床实践能力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通过实践操作和案例分析，提高护理骨干的临床实践能力和解决问题的能力。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培训目标与期望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7884" r="17884"/>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8283" r="18283"/>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包括护理学基础、专科护理、护理管理等方面的理论知识。</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理论学习</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组织护理骨干进行临床实践操作，如病人评估、护理措施实施、急救技能等。</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实践操作</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通过典型案例分析，引导护理骨干深入思考，提高分析和解决问题的能力。</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案例分析</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开展团队建设活动，提高护理骨干的团队协作精神和沟通能力。</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团队建设与沟通协作</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培训内容与安排</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培训过程中的学习体验</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通过培训，我深入学习了最新的护理理论、疾病治疗进展和患者管理策略，使我的专业知识得到了及时更新。</a:t>
            </a:r>
          </a:p>
        </p:txBody>
      </p:sp>
      <p:pic>
        <p:nvPicPr>
          <p:cNvPr id="6" name="Picture 6"/>
          <p:cNvPicPr>
            <a:picLocks noChangeAspect="1"/>
          </p:cNvPicPr>
          <p:nvPr/>
        </p:nvPicPr>
        <p:blipFill>
          <a:blip r:embed="rId2"/>
          <a:srcRect l="15917" r="1591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专业知识更新</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培训中涉及的多学科内容，如心理学、营养学等，帮助我跳出传统护理框架，从更全面的角度审视患者需求。</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拓宽视野</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92" r="167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培训强调批判性思维的培养，我学会了如何基于证据进行护理决策，提高了临床思维和问题解决能力。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提升临床思维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理论学习的收获</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8977" b="2897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实践操作的锻炼</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技能提升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通过模拟训练和临床实践，我熟练掌握了高级护理技能，如急救措施、复杂伤口处理等，提升了我的实践操作能力。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应对挑战</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在培训中遇到的各种紧急情况和复杂病例，锻炼了我的应变能力和心理承受能力，使我更加自信地面对工作中的挑战。</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患者沟通</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培训中强调的沟通技巧和人文关怀使我更加擅长与患者及其家属沟通，提高了患者满意度和护理质量。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跨部门合作</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培训中的团队项目和模拟演练使我深刻体会到跨部门合作的重要性，提升了我与医生、药师、营养师等其他医疗团队成员的协作能力。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领导力培养</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作为护理骨干，培训中我参与了团队管理和领导力的培养课程，学会了如何带领团队、激发成员潜力。</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有效沟通</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通过培训中的沟通技巧训练，我更加擅长与团队成员和上级进行有效沟通，能够及时传达信息、解决问题，促进团队的和谐与高效运作。</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026" r="2026"/>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20125" r="2012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团队协作与沟通能力的提升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对护理工作的新认识与理解</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护理工作涉及医学、心理学等多学科知识，要求护士具备扎实的专业基础和操作技能。</a:t>
            </a:r>
          </a:p>
        </p:txBody>
      </p:sp>
      <p:pic>
        <p:nvPicPr>
          <p:cNvPr id="5" name="Picture 5"/>
          <p:cNvPicPr>
            <a:picLocks noChangeAspect="1"/>
          </p:cNvPicPr>
          <p:nvPr/>
        </p:nvPicPr>
        <p:blipFill>
          <a:blip r:embed="rId2"/>
          <a:srcRect l="16675" r="1667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75" r="16675"/>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75" r="166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专业技能</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护理不仅是技术操作，更是对患者身心全方位的关怀，体现了医学的人文精神。</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人文关怀</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护理工作在医疗体系中占据重要地位，是医疗质量的重要保障，关系到患者的生命安全和健康恢复。</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重要性</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护理工作的专业性与重要性</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不同患者有不同的护理需求，包括生理、心理、社会等多个层面。</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患者需求多样性</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护士应根据患者的具体情况，提供个性化的护理服务，满足患者的实际需求。</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护理服务的个性化</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良好的护患沟通是满足患者需求的关键，护士应积极与患者互动，了解其需求和意见。</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互动与沟通</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患者需求与护理服务的关系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https://d.book118.com/435003321302011120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2024-09-23T10:52:41.362</cp:lastPrinted>
  <dcterms:created xsi:type="dcterms:W3CDTF">2024-09-23T02:52:41Z</dcterms:created>
  <dcterms:modified xsi:type="dcterms:W3CDTF">2024-09-23T02:52:43Z</dcterms:modified>
</cp:coreProperties>
</file>