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106C4-2059-46AD-94FC-7D2677A1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ADDF9-D031-4A53-9F8C-54F792FB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F2B7F-0E86-4163-B75A-75EFF706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6396A-8D2C-4C55-8C29-5D7951742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C43C28-658A-4FF1-94D3-D36C0ACC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30652-B0E1-4D6B-8652-84F97FEA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D7A4D-2F81-4545-8BC8-8CABCE81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33363-61BA-4BB3-BA93-D06E3B43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56B64-7261-4519-B118-8E09148D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B0745-2940-417C-BCAF-C2EE8281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2C42F-AE5A-43AF-9FB0-02EEF0FC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10344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房地产营销策略分析总结报告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营销策略总结与建议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分析当前房地产市场的营销策略，总结成功与失败案例，为房地产企业提供参考和借鉴。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随着经济的发展和城市化进程的加速，房地产市场日益繁荣，竞争也日趋激烈。为了在市场中获得优势，房地产企业需要制定有效的营销策略。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房地产市场概述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近年来，随着城市化进程的加速和居民收入水平的提高，房地产市场规模持续扩大。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房地产市场具有地域性、周期性、政策敏感性等特点。不同地区的房地产市场存在差异，市场周期波动较大，政策变化对市场影响显著。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未来，随着经济的发展和人口结构的变迁，房地产市场将呈现多元化、个性化的发展趋势。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明确房地产项目的目标市场和客户群体，根据客户需求和偏好进行产品设计和定位。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通过独特的设计、功能、配套设施等，使产品在市场上具有竞争优势和吸引力。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根据开发成本、市场供求关系等因素，制定合理的销售价格。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参考同区域、同类型房产的价格水平，制定具有竞争力的销售价格。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通过自有销售团队或代理机构，直接与客户建立联系并促成交易。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利用互联网平台和社交媒体，拓展线上销售渠道，提高品牌知名度和客户覆盖率。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提供折扣、赠品等促销活动，吸引客户并促进销售。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通过广告宣传、公关活动等方式，提高品牌知名度和美誉度，增强客户信任感。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https://d.book118.com/435010344202011043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2024-09-05T09:01:42.636</cp:lastPrinted>
  <dcterms:created xsi:type="dcterms:W3CDTF">2024-09-05T01:01:42Z</dcterms:created>
  <dcterms:modified xsi:type="dcterms:W3CDTF">2024-09-05T01:01:44Z</dcterms:modified>
</cp:coreProperties>
</file>