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D3E07-9217-4A37-9036-B4EB68440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985FB-551E-40AA-A919-C8999E311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454B2-D702-473E-BA99-CB59BD4A8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149CD-1A1F-4DCE-BB0E-6A8A27F56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5B23CB-CB05-48C4-B25B-6CDB6CFB6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51F94-B9A0-42A8-8B7C-E4A68735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0DCB8-E579-4CE5-992B-141945CEF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66080-5264-4AC6-9FA4-CF0E6F33D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EE66E-A948-4C32-9AA4-D167D3D86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902A3-E90D-4B51-9C5F-7139B17D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858B9-74EA-4168-985F-6130C9486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113130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电子行业工作总结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核心技术与创新能力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供应链管理优化实践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人力资源培训与激励机制设计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财务管理与风险防范措施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电子行业以技术为核心，不断追求创新，涉及领域广泛，包括通信、计算机、消费电子等。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技术驱动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市场参与者众多，国际品牌与国内品牌竞争激烈，产品更新换代速度快。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从原材料、元器件、生产制造到销售服务，电子行业形成了完整的产业链。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随着人工智能、物联网等技术的发展，电子产品将更加智能化，满足个性化需求。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417" r="11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环保理念深入人心，电子产品的绿色制造和回收再利用将成为行业重要趋势。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电子行业与其他行业的跨界融合将产生新的商业模式和产品形态。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发展趋势与前景展望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知识产权保护、环保法规等对电子行业发展产生一定限制。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政府对电子行业的支持力度加大，推动技术创新和产业升级。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国际贸易摩擦和关税政策对电子行业的进出口业务产生影响。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333" b="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核心技术与创新能力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在芯片设计、制造工艺和封装测试等方面取得重要突破，提高了集成电路的性能和可靠性。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042" r="6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集成电路技术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研发出高分辨率、低功耗的显示屏幕，推动了电子产品的升级换代。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新型显示技术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成功开发出高速、低延时的5G通信模块，为物联网、云计算等领域提供了强大的技术支持。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5G通信技术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关键技术研发进展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4" b="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创新能力提升举措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加强研发投入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提高研发经费占比，鼓励企业加大自主创新力度，培育更多具有自主知识产权的核心技术。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产学研合作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深化与高校、科研机构的合作，共同开展前沿技术研究，加速科技成果转化。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人才队伍建设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引进和培养高层次创新人才，打造一支具备国际视野和创新精神的研发团队。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强化知识产权运用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通过知识产权转让、许可等方式，实现知识产权的价值最大化，推动技术创新与产业发展的深度融合。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加强知识产权宣传和培训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提高全员知识产权意识，营造尊重和保护知识产权的良好氛围。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完善知识产权制度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建立健全知识产权保护机制，加强专利、商标、著作权等知识产权的申请、保护和管理。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知识产权保护及运用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专注于高端电子产品的研发和生产，产品以高品质、高性能著称，拥有强大的技术研发团队和完善的售后服务体系。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厂商A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以中低端电子产品为主打，注重产品的实用性和性价比，通过大规模生产和销售渠道优化降低成本。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厂商B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创新型企业，注重产品的差异化和个性化，善于捕捉市场新需求并快速响应，以独特的设计和功能吸引消费者。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厂商C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主要厂商及产品特点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厂商A在高端市场占据主导地位，市场份额超过50%，具有较强的品牌影响力和市场话语权。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厂商B在中低端市场拥有较高的市场份额，通过价格优势和渠道拓展不断扩大市场占有率。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厂商C在细分市场领域表现突出，虽然整体市场份额不高，但在特定领域具有较高的知名度和用户黏性。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75" r="24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厂商A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注重技术研发和创新，通过不断推出具有行业领先技术水平的新产品来保持竞争优势；同时加强品牌建设和售后服务，提升用户满意度和忠诚度。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厂商B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以降低成本和提高效率为核心竞争策略，通过优化生产流程、扩大生产规模等方式降低成本；同时注重产品的实用性和性价比，满足广大消费者的基本需求。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厂商C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以差异化和个性化为竞争策略，通过深入了解消费者需求和市场趋势，推出具有独特设计和功能的产品；同时注重与用户的互动和沟通，建立良好的口碑和品牌形象。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竞争策略及差异化优势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供应链管理优化实践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https://d.book118.com/435011313013011034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2024-08-29T10:16:29.181</cp:lastPrinted>
  <dcterms:created xsi:type="dcterms:W3CDTF">2024-08-29T02:16:29Z</dcterms:created>
  <dcterms:modified xsi:type="dcterms:W3CDTF">2024-08-29T02:16:31Z</dcterms:modified>
</cp:coreProperties>
</file>