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C13F86-A094-4B8A-8D99-84C1F4E1CC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8D5E5D-E4EA-4C51-A5EA-85200E76E7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32D5F8-5B3A-4606-AE13-770A9C89DC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A63A77-0139-4DB1-B5ED-585F0E0821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1F87F05-CAC8-4D5A-A6AD-1063645D4E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5C08172-0FD5-4A3A-A355-9BAEBB3A58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52673C6-DE07-41E1-B951-34D84AA8E4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7745A8-7EBD-4605-9AEF-D17F2B96D6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1E008B-6A93-452F-90CB-03309B2B65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A2177C-CC57-4B5C-9DBF-B53DF8B069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C5001E-1CD6-4803-B385-C9F65E3DEC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5011343123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0816399" y="654939"/>
            <a:ext cx="535877" cy="145161"/>
            <a:chOff x="10816399" y="654939"/>
            <a:chExt cx="535877" cy="145161"/>
          </a:xfrm>
        </p:grpSpPr>
        <p:sp>
          <p:nvSpPr>
            <p:cNvPr id="3" name="AutoShape 3"/>
            <p:cNvSpPr/>
            <p:nvPr/>
          </p:nvSpPr>
          <p:spPr>
            <a:xfrm>
              <a:off x="10816399" y="654939"/>
              <a:ext cx="145161" cy="145161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" name="AutoShape 4"/>
            <p:cNvSpPr/>
            <p:nvPr/>
          </p:nvSpPr>
          <p:spPr>
            <a:xfrm>
              <a:off x="11028426" y="654939"/>
              <a:ext cx="145161" cy="145161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AutoShape 5"/>
            <p:cNvSpPr/>
            <p:nvPr/>
          </p:nvSpPr>
          <p:spPr>
            <a:xfrm>
              <a:off x="11207115" y="654939"/>
              <a:ext cx="145161" cy="145161"/>
            </a:xfrm>
            <a:prstGeom prst="ellipse">
              <a:avLst/>
            </a:prstGeom>
            <a:solidFill>
              <a:schemeClr val="lt1">
                <a:alpha val="4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001820" y="4668779"/>
            <a:ext cx="2227456" cy="51789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85953" y="5186675"/>
            <a:ext cx="2259190" cy="502303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70591" y="1606865"/>
            <a:ext cx="8489914" cy="22203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机电一体化子系统安装与调试教学课件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机电一体化子系统概述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安装前准备工作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子系统安装步骤与方法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调试过程及注意事项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维护与保养策略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安全操作规程及培训要求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0816399" y="654939"/>
            <a:ext cx="535877" cy="145161"/>
            <a:chOff x="10816399" y="654939"/>
            <a:chExt cx="535877" cy="145161"/>
          </a:xfrm>
        </p:grpSpPr>
        <p:sp>
          <p:nvSpPr>
            <p:cNvPr id="3" name="AutoShape 3"/>
            <p:cNvSpPr/>
            <p:nvPr/>
          </p:nvSpPr>
          <p:spPr>
            <a:xfrm>
              <a:off x="10816399" y="654939"/>
              <a:ext cx="145161" cy="145161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" name="AutoShape 4"/>
            <p:cNvSpPr/>
            <p:nvPr/>
          </p:nvSpPr>
          <p:spPr>
            <a:xfrm>
              <a:off x="11028426" y="654939"/>
              <a:ext cx="145161" cy="145161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AutoShape 5"/>
            <p:cNvSpPr/>
            <p:nvPr/>
          </p:nvSpPr>
          <p:spPr>
            <a:xfrm>
              <a:off x="11207115" y="654939"/>
              <a:ext cx="145161" cy="145161"/>
            </a:xfrm>
            <a:prstGeom prst="ellipse">
              <a:avLst/>
            </a:prstGeom>
            <a:solidFill>
              <a:schemeClr val="lt1">
                <a:alpha val="4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867037" y="1055664"/>
            <a:ext cx="9115425" cy="300037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15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69467" y="3476591"/>
            <a:ext cx="8460177" cy="2669937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机电一体化子系统概述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215" r="3321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717" r="3171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机电一体化子系统是指将机械、电子、控制、计算机等技术融为一体，实现机械运动与电子控制的协同工作的系统。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根据功能和应用领域，机电一体化子系统可分为传动控制子系统、传感器与执行器子系统、计算机控制子系统等。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938" r="2493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机电一体化技术经历了从机械化到电气化，再到自动化、智能化的发展历程。随着计算机、通信、控制等技术的飞速发展，机电一体化技术不断取得新的突破。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机电一体化技术已经广泛应用于制造业、航空航天、交通运输、医疗等领域，成为推动工业转型升级的重要力量。同时，随着人工智能、物联网等新技术的不断发展，机电一体化技术正朝着更高水平、更广领域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发展历程及现状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  <a:headEnd type="oval"/>
            <a:tail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机电一体化子系统广泛应用于各种机械设备和自动化生产线中，如工业机器人、数控机床、自动化仓储系统、智能物流系统等。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应用领域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制造业的不断升级和智能化改造的深入推进，机电一体化子系统的应用前景将更加广阔。未来，机电一体化技术将更加注重与其他技术的融合创新，如人工智能、大数据、云计算等，推动工业制造向数字化、网络化、智能化方向加速发展。同时，随着全球环保意识的提高和绿色制造的需求增加，机电一体化技术也将在节能减排、环保治理等方面发挥更加重要的作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前景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应用领域与前景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0816399" y="654939"/>
            <a:ext cx="535877" cy="145161"/>
            <a:chOff x="10816399" y="654939"/>
            <a:chExt cx="535877" cy="145161"/>
          </a:xfrm>
        </p:grpSpPr>
        <p:sp>
          <p:nvSpPr>
            <p:cNvPr id="3" name="AutoShape 3"/>
            <p:cNvSpPr/>
            <p:nvPr/>
          </p:nvSpPr>
          <p:spPr>
            <a:xfrm>
              <a:off x="10816399" y="654939"/>
              <a:ext cx="145161" cy="145161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" name="AutoShape 4"/>
            <p:cNvSpPr/>
            <p:nvPr/>
          </p:nvSpPr>
          <p:spPr>
            <a:xfrm>
              <a:off x="11028426" y="654939"/>
              <a:ext cx="145161" cy="145161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AutoShape 5"/>
            <p:cNvSpPr/>
            <p:nvPr/>
          </p:nvSpPr>
          <p:spPr>
            <a:xfrm>
              <a:off x="11207115" y="654939"/>
              <a:ext cx="145161" cy="145161"/>
            </a:xfrm>
            <a:prstGeom prst="ellipse">
              <a:avLst/>
            </a:prstGeom>
            <a:solidFill>
              <a:schemeClr val="lt1">
                <a:alpha val="4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867037" y="1055664"/>
            <a:ext cx="9115425" cy="300037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15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69467" y="3476591"/>
            <a:ext cx="8460177" cy="2669937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安装前准备工作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检查设备是否有损坏、变形、锈蚀等现象，确保设备完好无损。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设备外观检查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设备性能验收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设备附件清点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292" r="162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核对设备技术参数、性能指标等是否符合合同要求，确保设备性能达标。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核对设备附件、备件、资料等是否齐全，确保设备安装调试顺利进行。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设备检查与验收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准备螺丝刀、扳手、钳子等常用工具，方便进行设备安装调试。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常用工具准备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根据设备特点，选用合适的专用工具，如力矩扳手、液压千斤顶等，确保安装精度和效率。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专用工具选用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遵守工具使用安全规范，确保使用过程中不会对人员和设备造成伤害。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工具使用安全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工具准备与选用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清理施工场地，确保场地平整、无杂物，方便设备安装和调试。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施工场地准备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制定施工安全规范，配备必要的安全防护设施，如安全网、安全警示标识等，确保施工过程安全可控。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施工安全措施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458" r="245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根据设备要求，对施工环境的温度、湿度、噪音等进行控制，确保设备安装调试的顺利进行。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施工环境要求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施工环境搭建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0816399" y="654939"/>
            <a:ext cx="535877" cy="145161"/>
            <a:chOff x="10816399" y="654939"/>
            <a:chExt cx="535877" cy="145161"/>
          </a:xfrm>
        </p:grpSpPr>
        <p:sp>
          <p:nvSpPr>
            <p:cNvPr id="3" name="AutoShape 3"/>
            <p:cNvSpPr/>
            <p:nvPr/>
          </p:nvSpPr>
          <p:spPr>
            <a:xfrm>
              <a:off x="10816399" y="654939"/>
              <a:ext cx="145161" cy="145161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" name="AutoShape 4"/>
            <p:cNvSpPr/>
            <p:nvPr/>
          </p:nvSpPr>
          <p:spPr>
            <a:xfrm>
              <a:off x="11028426" y="654939"/>
              <a:ext cx="145161" cy="145161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AutoShape 5"/>
            <p:cNvSpPr/>
            <p:nvPr/>
          </p:nvSpPr>
          <p:spPr>
            <a:xfrm>
              <a:off x="11207115" y="654939"/>
              <a:ext cx="145161" cy="145161"/>
            </a:xfrm>
            <a:prstGeom prst="ellipse">
              <a:avLst/>
            </a:prstGeom>
            <a:solidFill>
              <a:schemeClr val="lt1">
                <a:alpha val="4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867037" y="1055664"/>
            <a:ext cx="9115425" cy="300037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15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69467" y="3476591"/>
            <a:ext cx="8460177" cy="2669937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子系统安装步骤与方法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精度检测与调整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使用测量工具对设备的安装精度进行检测，包括设备的平行度、垂直度、同轴度等，根据检测结果进行调整，确保设备安装精度符合要求。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安装前准备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熟悉机械图纸，了解设备结构、工作原理和安装技术要求；准备安装工具和设备，确保施工场地整洁。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基础制作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按照图纸要求制作设备基础，包括基础的形状、尺寸、位置和强度等。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设备就位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将机械设备放置在基础上，调整设备的位置和水平度，确保设备与基础紧密接触。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机械部分安装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电气元件检查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线路铺设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接线与调试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安全防护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电气部分安装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检查电气元件的型号、规格、数量等是否符合设计要求，确保元件质量良好。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将电气元件按照接线图进行接线，完成后进行初步调试，检查电气系统是否正常工作。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按照电气图纸铺设电缆或导线，确保线路走向合理、美观，同时避免与其他设备或构件相互干扰。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安装电气保护装置，如过载保护、短路保护等，确保电气系统安全可靠。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https://d.book118.com/435011343123011103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2024-09-12T16:48:50.400</cp:lastPrinted>
  <dcterms:created xsi:type="dcterms:W3CDTF">2024-09-12T08:48:50Z</dcterms:created>
  <dcterms:modified xsi:type="dcterms:W3CDTF">2024-09-12T08:48:52Z</dcterms:modified>
</cp:coreProperties>
</file>