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CD7B5-A914-45FD-B10A-0157E9308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DEA5E-8CC5-426D-8D56-CF9370FFF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E1A7D-7866-42FB-97BD-E32869EA4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0FF22-F8D8-4640-913C-44FB0E939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CC4C83-C10C-4EDD-A171-D906DE572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3204C5-DCA2-40AE-8F62-A1CAE3394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BC89E1-8BCA-4CF0-B6F3-E1FCE2852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64A51F-91E9-4350-B2BF-8F3EE4E33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52654-BC26-48DC-84AD-32920796E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B022C-5F52-44FB-8340-5B5121C64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98CFF-A84A-4946-89BD-CE9FB4AF0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12340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35培养规范化管理价值观的企业培训计划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规范化管理价值观概述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企业培训计划设计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员工参与与激励机制设计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企业文化建设与传承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提升员工规范化管理意识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通过培训，使员工充分认识到规范化管理对企业发展的重要性，树立规范化管理的价值观。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推动企业规范化管理进程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通过系统、专业的培训，提高员工规范化管理的能力和水平，进一步推动企业规范化管理的实施。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适应市场变化和企业发展需求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随着市场竞争的加剧和企业规模的不断扩大，规范化管理成为提升企业竞争力的关键。通过培训，帮助员工适应市场变化和企业发展需求，提升个人和组织的整体绩效。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中高层管理人员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中高层管理人员是企业规范化管理的核心力量，需要具备较高的规范化管理理念和技能。通过培训，帮助他们深入理解规范化管理的内涵和外延，提升战略规划和执行能力。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基层管理人员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基层管理人员是企业规范化管理的执行者，需要具备扎实的规范化管理基础知识和实践能力。通过培训，帮助他们掌握规范化管理的基本方法和工具，提升工作效率和团队管理能力。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新入职员工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新入职员工是企业未来的希望，通过培训使他们从入职开始就树立正确的规范化管理价值观，培养良好的工作习惯和规范意识，为企业的长期发展奠定基础。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培训对象及需求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规范化管理价值观概述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通过制定和执行一系列标准、流程、制度等手段，对企业运营全过程进行统一、规范的管理，确保企业高效、稳定地运转。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提高企业运营效率，降低管理成本，增强企业竞争力，推动企业可持续发展。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树立遵守规章制度、尊重流程规范的观念，形成按章办事、依法经营的良好风气。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强调规则意识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注重细节管理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倡导持续改进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关注企业运营过程中的各个环节和细节，通过精细化管理提升整体绩效。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鼓励员工不断寻求改进和创新，推动企业不断完善和优化管理体系。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规范化管理价值观的内涵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规范化管理价值观的重要性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提升企业管理水平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通过培养规范化管理价值观，推动企业实现管理标准化、流程化、精细化，提高企业管理水平。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规范化管理有助于企业提高运营效率、降低成本、优化资源配置，从而增强企业在市场中的竞争力。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规范化管理价值观强调持续改进和创新，推动企业不断完善自身、适应市场变化，实现可持续发展。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企业培训计划设计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塑造企业规范化管理文化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通过持续的培训和宣导，将规范化管理融入企业文化，形成积极的工作氛围和团队精神。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提升员工对规范化管理的认知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通过培训使员工深入了解规范化管理的理念、原则和方法，增强规范化管理意识。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培养员工规范化管理技能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通过系统培训和实践操作，使员工掌握规范化管理的基本技能和方法，提高工作效率和质量。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介绍规范化管理的概念、原则、方法和实践案例，帮助员工建立全面的理论知识体系。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规范化管理理论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讲解规范化管理的具体操作流程、工具使用、数据分析等技能，提高员工的实际操作能力。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阐述企业的使命、愿景、价值观和道德规范，引导员工将规范化管理与企业文化相结合。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企业文化与价值观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利用网络平台进行远程教学，提供灵活的学习时间和地点，方便员工随时随地学习。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组织面对面的课堂教学、研讨会等活动，促进员工之间的交流和互动。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安排员工参与实际项目或任务，将所学理论知识应用于实际工作中，提高实践能力和问题解决能力。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引入成功或失败的案例进行分析和讨论，帮助员工理解规范化管理的实际应用和效果。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培训形式与方法选择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培训实施与管理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制定明确的选拔标准，包括专业背景、工作经验、教学能力等方面，确保选拔出优秀的培训师资。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严格选拔标准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为选拔出的培训师资提供系统化的培养计划和培训课程，包括教学方法、课程设计、案例分析等，提高其教学水平和专业素养。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系统化培养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鼓励培训师资持续学习，关注行业动态和最新研究成果，不断更新教学内容和方法，保持教学的前沿性和实效性。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持续更新与提升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培训师资选拔与培养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https://d.book118.com/435012340134011122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2024-09-25T21:10:50.760</cp:lastPrinted>
  <dcterms:created xsi:type="dcterms:W3CDTF">2024-09-25T13:10:50Z</dcterms:created>
  <dcterms:modified xsi:type="dcterms:W3CDTF">2024-09-25T13:10:53Z</dcterms:modified>
</cp:coreProperties>
</file>