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C1214-A64E-41EA-BB1C-0C17A1489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0BB09-6EBB-4F57-8844-AFF825CE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AD9A4-E050-4A71-B662-3DF4CA580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C5659-16AA-4433-87B1-CF4616CF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76AF6-E645-408F-93E4-C2FBA0F9A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55F44-9B88-4124-817E-FE027179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0AD14-7A63-4E5D-BDEC-87C220C5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2E244-AFA2-4556-A507-7F658D0A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CC6CF-30EE-416B-A4A9-47FE50859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0753-4351-44CC-913B-578AC28D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632AF-E6BA-43D6-9DD0-CE548A2FB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20031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瑜伽健身行业创业计划书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创业团队与管理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瑜伽健身行业的发展历程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从最初的瑜伽馆到现在的多元化瑜伽健身服务，包括瑜伽课程、私教、企业团建等。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随着人们对健康和身心平衡的追求，瑜伽健身市场规模不断扩大。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个性化、专业化和线上线下融合成为行业发展的新趋势。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目标市场规模较大，但竞争也相对激烈。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年龄在20-50岁之间，对身心健康有追求的白领、学生和家庭主妇等。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目标区域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一线城市和二线城市的核心商圈和社区。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消费者对高品质、专业化的瑜伽健身服务有较高需求，同时追求良好的服务和环境。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消费者通常会选择离家或公司较近的瑜伽馆，通过线上平台预约课程或私教。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消费者注重心理和身体健康，愿意为高品质的瑜伽健身服务付费。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提供各类瑜伽课程，包括基础瑜伽、热瑜伽、普拉提等，满足不同客户需求。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根据客户身体状况和需求，量身定制瑜伽练习计划，提供专业指导。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提供瑜伽装备销售、健康饮食建议、心理咨询等服务，增强客户体验。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按课程收费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设定不同课程的价格，满足不同消费能力的客户。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将课程与附加服务捆绑销售，提高客单价。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推出会员卡，提供折扣和优先预约等福利，鼓励客户长期消费。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55" r="198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销售与分销渠道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在城市中心地带开设实体店，提供线下体验和授课服务。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建立在线预约平台，方便客户预约课程和教练。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与健身房、企业等合作，提供团体课程服务。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利用社交媒体平台进行品牌宣传和活动推广，吸引潜在客户。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实体店销售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在线预约平台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合作伙伴关系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明确品牌在市场中的位置，强调与其他品牌的差异。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塑造品牌形象，包括品牌名称、标志、口号等，以传达品牌的核心价值观和理念。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通过多种渠道传播品牌信息，如社交媒体、广告、公关活动等，以提高品牌知名度和美誉度。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根据市场需求和消费者偏好，提供有针对性的瑜伽课程和产品，以满足不同消费者的需求。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根据产品定位和目标市场，制定合理的价格策略，以吸引目标客户并保持竞争优势。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选择合适的销售渠道，如线上平台、实体店、合作伙伴等，以扩大销售范围并提高市场覆盖率。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制定有效的促销活动，如优惠券、折扣、会员制度等，以吸引新客户并保持老客户的忠诚度。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广告媒介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选择合适的广告媒介，如电视、网络、户外广告等，以扩大广告覆盖面。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组织各类线上线下活动，如瑜伽体验课程、健康讲座、社区活动等，以提高品牌知名度和参与度。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设计有吸引力的广告内容，突出品牌特点和卖点，以提高广告效果。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https://d.book118.com/435020031203011043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2024-09-05T09:32:32.848</cp:lastPrinted>
  <dcterms:created xsi:type="dcterms:W3CDTF">2024-09-05T01:32:32Z</dcterms:created>
  <dcterms:modified xsi:type="dcterms:W3CDTF">2024-09-05T01:32:35Z</dcterms:modified>
</cp:coreProperties>
</file>