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F81DB-CDC2-45B4-B3BC-457E4312A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36478-54F2-473C-B3FF-7EE414C93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0DB2A-ED52-4E4B-A105-FB88DADEE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812CD-4762-4745-8685-ABBC36485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29BA03-0342-4BF1-97A1-96CEDF3B5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EA318-0800-4A3A-AF5B-D72F6859F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8710B-A80D-4FF1-918E-C76605959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9956A-0028-4607-BB94-53C8843DE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4EBF7-1687-4FBF-824B-5FA6AED77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AFDEA-8B3D-49A4-BF4C-E97BF1484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26B8A-4D79-479B-90B3-72C698B30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240123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清华模电课件第3讲 场效应管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场效应管简介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场效应管特性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场效应管应用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场效应管参数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场效应管与晶体管的比较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场效应管简介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场效应管定义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其工作原理是利用外部电场改变半导体内部的电荷分布，进而控制其导电性能。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场效应管（Field-Effect Transistor，简称FET）：是一种利用电场效应来控制半导体导电性能的电子器件。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分为增强型和耗尽型场效应管。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分为结型场效应管（JFET）和金属氧化物半导体场效应管（MOSFET）。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根据导电类型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分为N型和P型场效应管。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场效应管分类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95" b="57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场效应管工作原理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当外部电压施加到场效应管的栅极时，产生电场，改变半导体内部的电荷分布，从而控制源极和漏极之间的电流。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FET具有输入阻抗高、噪声低、动态范围大等优点，广泛应用于放大器、振荡器、电压放大器等电子电路中。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场效应管特性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94" r="23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描述场效应管输入电压与输出电流之间的关系。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转移特性描述了场效应管输入电压与输出电流之间的关系。当栅极电压发生变化时，漏极电流会相应地发生变化，表现出较强的输入控制作用。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描述场效应管在不同源极-漏极电压下的工作表现。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输出特性曲线描述了场效应管在不同源极-漏极电压下的工作表现。在不同的源极-漏极电压下，漏极电流会表现出不同的变化趋势，从而表现出非线性电阻特性。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描述场效应管内部噪声的来源和特性。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噪声特性是衡量场效应管性能的重要参数之一。场效应管的噪声主要来源于热噪声和闪烁噪声，这些噪声会对电路的性能产生影响，因此在设计电路时应充分考虑噪声的影响。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描述场效应管在不同频率下的响应和性能表现。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频率特性是衡量场效应管在高频信号处理能力的重要参数。在场效应管的高频响应区域，其转移特性和输出特性将发生变化，表现出不同的频率响应特性。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频率特性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场效应管应用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https://d.book118.com/435024012343011034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2024-08-30T18:47:26.482</cp:lastPrinted>
  <dcterms:created xsi:type="dcterms:W3CDTF">2024-08-30T10:47:26Z</dcterms:created>
  <dcterms:modified xsi:type="dcterms:W3CDTF">2024-08-30T10:47:28Z</dcterms:modified>
</cp:coreProperties>
</file>