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43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4DFBD-56C1-4C41-B2DA-AEA9F80D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17918-5BBD-4185-80F2-D1140F48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0FB2-697A-4D0F-A5EA-6EF0216A6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80651-E8D9-46CA-B3CE-0E151592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21E6D-D60C-4EC2-AC25-3E061227B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746D5-C15F-41D1-BE3C-B6CC632D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00A79-6719-447E-BF65-E0DCF882A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CC05B-A1FE-41B2-BF21-A8950B81E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5BEBB-B6F1-48E4-A27F-F38724A65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DC946-BFDF-439B-B899-CD3713F8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6E95A-4EC5-4947-ADDA-60979BEFA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tags" Target="../tags/tag134.xml" /><Relationship Id="rId5" Type="http://schemas.openxmlformats.org/officeDocument/2006/relationships/image" Target="../media/image3.png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4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39.xml" /><Relationship Id="rId5" Type="http://schemas.openxmlformats.org/officeDocument/2006/relationships/image" Target="../media/image3.png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2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tags" Target="../tags/tag147.xml" /><Relationship Id="rId5" Type="http://schemas.openxmlformats.org/officeDocument/2006/relationships/image" Target="../media/image3.png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tags" Target="../tags/tag155.xml" /><Relationship Id="rId5" Type="http://schemas.openxmlformats.org/officeDocument/2006/relationships/image" Target="../media/image3.png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160.xml" /><Relationship Id="rId5" Type="http://schemas.openxmlformats.org/officeDocument/2006/relationships/image" Target="../media/image3.png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0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165.xml" /><Relationship Id="rId5" Type="http://schemas.openxmlformats.org/officeDocument/2006/relationships/image" Target="../media/image3.png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173.xml" /><Relationship Id="rId5" Type="http://schemas.openxmlformats.org/officeDocument/2006/relationships/image" Target="../media/image3.png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186.xml" /><Relationship Id="rId5" Type="http://schemas.openxmlformats.org/officeDocument/2006/relationships/image" Target="../media/image3.png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6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191.xml" /><Relationship Id="rId5" Type="http://schemas.openxmlformats.org/officeDocument/2006/relationships/image" Target="../media/image3.png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199.xml" /><Relationship Id="rId5" Type="http://schemas.openxmlformats.org/officeDocument/2006/relationships/image" Target="../media/image3.png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9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04.xml" /><Relationship Id="rId5" Type="http://schemas.openxmlformats.org/officeDocument/2006/relationships/image" Target="../media/image3.png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Relationship Id="rId4" Type="http://schemas.openxmlformats.org/officeDocument/2006/relationships/tags" Target="../tags/tag212.xml" /><Relationship Id="rId5" Type="http://schemas.openxmlformats.org/officeDocument/2006/relationships/image" Target="../media/image3.png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image" Target="../media/image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png" /><Relationship Id="rId4" Type="http://schemas.openxmlformats.org/officeDocument/2006/relationships/tags" Target="../tags/tag217.xml" /><Relationship Id="rId5" Type="http://schemas.openxmlformats.org/officeDocument/2006/relationships/image" Target="../media/image3.png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0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.png" /><Relationship Id="rId4" Type="http://schemas.openxmlformats.org/officeDocument/2006/relationships/tags" Target="../tags/tag225.xml" /><Relationship Id="rId5" Type="http://schemas.openxmlformats.org/officeDocument/2006/relationships/image" Target="../media/image3.png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.png" /><Relationship Id="rId4" Type="http://schemas.openxmlformats.org/officeDocument/2006/relationships/tags" Target="../tags/tag238.xml" /><Relationship Id="rId5" Type="http://schemas.openxmlformats.org/officeDocument/2006/relationships/image" Target="../media/image3.png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image" Target="../media/image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240211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4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二年级上册语文期末试卷分析及反思</a:t>
            </a:r>
            <a:endParaRPr lang="zh-CN" altLang="en-US" sz="44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 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一、试题特点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211、阅读部分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三、改进措施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二、答题情况分析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2111、写话部分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一、试题特点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一、试题特点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试卷注重了基础知识的训练，体现出了语文课程的基础性；试题难易比例恰当，能面向全体学生，根据学生的认知水平设计，有利于各类学生都能在“乐学”中进步；突出了语文课程工具性的特点，设计了灵活多样的题型，考查了学生运用祖国语言文字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二、答题情况分析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1、字音、字词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1、字音、字词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试卷中要考查的字音、字词，都是本册教材中学生必须掌握的，应该是很容易的。第一题，抄写汉字中，大部分学生能工整书写。但出错较多的是“晓”字。部分同学失分的主要原因，一是答题时粗心大意。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1、字音、字词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第二题为拼音考察题，出错匀为第二题，学生对整体认读音节有些淡忘。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第三题为词语部分，学生失分的原因是，一是不会拼读，在拼音出示的词语中，有些不会拼读；二是在词语书写中，笔下误的现象比较严重。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2、按要求写词语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2、按要求写词语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对于此类题，学生普遍比较好，失分较少。这也看出学生对字词掌握的情况还是比较好的。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21、句子部分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21、句子部分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第四题是补充句子，失分较严重的是第5小题，原因是没有按照题目要求去做。第五题为句式训练，本题是仿写句子，有些同学仿写较差，原因是没学会这种句式的写法。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211、阅读部分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211、阅读部分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六题是阅读题，对于短文的理解和短文的概括能力还有待提高。第七题为古诗连线题，本题失分较严重的是4小题和6小题，原因是对古诗的理解不够透彻。第八题为课文填空题，本题失分严重的是第6小题和第8小题，原因是对课文内容理解不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2111、写话部分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2111、写话部分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本题是写话题，题目是《我的好朋友》，学生基本能写出自己好朋友的外貌特征及兴趣爱好，但还有一部分同学没有围绕一个方面去写具体。失分较严重的是不能使用标点符号断句或是不能正确使用汉字。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三、改进措施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1、重视字词教学，夯实语文基础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1、重视字词教学，夯实语文基础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字词教学是语文教学的重要内容之一，是阅读和写作的基础。要学好语文，首先要识字，要掌握一定数量的字和词。从本次检测中，我们很明显地看到，许多学生字、词不过关。试卷中考查的字、词都是本册教材学生必须掌握的，这些词语在平时的练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1、重视字词教学，夯实语文基础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习册中也常出现的，学生应该有较多认识和巩固的机会，可为什么学生的得分率还不高呢？要提高学生的成绩，首先应重视字、词的过关。在检测卷中，字、词类的题目只要学生平时稍加努力，就可以得分。因此，教师在教学中应重视词语听写，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https://d.book118.com/435024021123011041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3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4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4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4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55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56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6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6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65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66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8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9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5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6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21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二年级上册语文期末试卷分析及反思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2024-09-01T22:27:38.218</cp:lastPrinted>
  <dcterms:created xsi:type="dcterms:W3CDTF">2024-09-01T14:27:38Z</dcterms:created>
  <dcterms:modified xsi:type="dcterms:W3CDTF">2024-09-01T14:27:44Z</dcterms:modified>
</cp:coreProperties>
</file>