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158D1-C904-4F2E-916E-458F06496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EBD27-918A-4696-925D-C50B3FF9C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68FE4-5339-4D0E-A67C-D681AB954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275EB-E0C7-4DD7-99EA-E1BA0E253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1A92E2-A163-4D34-8B70-4843411C9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B9D295-5E8B-4C80-A10B-CC748AF3F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F7C481-7D9C-4107-8B9D-F26F5E23B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75A66-8E92-4491-872F-519609919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08AF2-511A-4D77-8027-1309EE19F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50839-B947-42D6-8B31-9778D58A5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921C6-AE3E-478C-844E-DAD71C466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3200101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50" r="23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尿路感染是指病原体在尿路中生长繁殖，侵犯尿路黏膜或组织而引起的炎症性疾病。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根据感染部位的不同，尿路感染可分为上尿路感染（肾盂肾炎）和下尿路感染（膀胱炎和尿道炎）。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尿路感染的常见病原体有大肠杆菌、变形杆菌、葡萄球菌等细菌，此外还有支原体和衣原体等。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尿路感染的发病机制主要包括细菌粘附、繁殖和移行等过程，同时机体免疫力低下、尿路梗阻、医源性因素等也与尿路感染的发生有关。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尿路感染的常见症状包括尿频、尿急、尿痛、腰痛、发热等，严重时可出现血尿和脓尿。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尿路感染的诊断主要依据临床症状、实验室检查和影像学检查。其中，尿常规检查是常见的实验室检查方法，而超声和CT等影像学检查有助于进一步明确病因和病变部位。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尿路感染的护理措施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按照医生的指示正确服用药物，避免自行增减剂量或停药。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留意尿路感染的症状是否得到缓解，如尿频、尿急、尿痛等，如症状持续或加重，应及时就医。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在疗程结束后，遵医嘱进行复查，以评估治疗效果。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保持充足的水分摄入，有助于冲洗尿道，减少细菌滋生。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避免摄入辛辣、油腻、刺激性食物，以免加重尿路感染症状。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适当增加蛋白质、维生素和矿物质的摄入，提高身体免疫力。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64" b="183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保持会阴部清洁干燥，勤换内裤，避免细菌滋生。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避免过度劳累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适当休息，避免过度劳累，以免免疫力下降。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保持良好的生活习惯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规律作息，避免熬夜，保持充足的睡眠。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尿路感染虽然是一种常见疾病，但患者仍需保持积极乐观的心态，有助于病情的恢复。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向患者解释尿路感染的可治愈性，增强患者治疗的信心。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关注患者的情绪变化，提供必要的心理支持和疏导，帮助患者缓解焦虑、抑郁等不良情绪。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https://d.book118.com/435032001014011124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2024-09-28T05:13:55.731</cp:lastPrinted>
  <dcterms:created xsi:type="dcterms:W3CDTF">2024-09-27T21:13:55Z</dcterms:created>
  <dcterms:modified xsi:type="dcterms:W3CDTF">2024-09-27T21:13:57Z</dcterms:modified>
</cp:coreProperties>
</file>