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30944-B1D9-4A83-85D2-D3BA366A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DCE8B-DB22-4D55-9E95-C7F0BF32A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6128D-563F-4274-986B-C1E5544F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3FECF-0386-467F-BD7D-427E71808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CC5741-E5AC-4649-85F9-11B4ED6E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9097AA-6670-49E0-9B70-A9A06CF9A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26D0A1-2D08-40FC-8DD6-8A7BFF54C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81596-1C3D-4C5F-B37C-D8E8057E5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54A5E-7900-43AC-BABE-417346C78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11CA2-8C0C-4DF0-8884-C94F9F243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F528D-3806-4633-8D31-FEE564AFA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3201032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电子元器件行业招商策划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产品与服务展示及创新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团队组建与培训支持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83" r="26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电子元器件行业是电子信息技术的基础产业，当前正处于快速发展阶段，市场规模不断扩大，技术水平不断提高。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随着5G、物联网、人工智能等新兴技术的快速发展，电子元器件行业将迎来新的发展机遇，未来市场需求将更加广泛和多样化。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电子元器件行业现状及发展趋势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电子元器件市场规模庞大，涉及领域广泛，包括通信、计算机、消费电子、汽车电子等。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随着新兴市场的不断拓展和技术的不断进步，电子元器件市场将持续增长，尤其是在高端市场和特种元器件领域具有较大增长潜力。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增长潜力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电子元器件行业竞争激烈，市场集中度逐渐提高，国内外知名厂商占据主导地位。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主要厂商分析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包括国内外知名电子元器件厂商，如华为、中兴、京东方、长信科技等，它们在技术研发、产品品质、市场份额等方面具有明显优势。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竞争格局与主要厂商分析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583" r="65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国家出台了一系列支持电子元器件产业发展的政策，如《中国制造2025》、《电子信息产业调整振兴规划》等，为行业发展提供了有力保障。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电子元器件行业涉及众多法规和标准，如《电子元器件质量等级及可靠性要求》、《电子信息产品污染控制管理办法》等，企业需要严格遵守相关法规和标准，确保产品合规上市。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实现技术升级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与具有先进技术的企业合作，推动电子元器件行业的技术升级。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通过招商活动吸引更多优质合作伙伴，共同拓展电子元器件市场份额。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借助招商活动提升企业在行业内的知名度和影响力。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明确招商目标及预期成果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寻找稳定、高质量的电子元器件供应商，以降低生产成本和提高产品质量。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电子制造企业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关注具有创新性和前瞻性的电子元器件，以支持其产品研发和创新。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科技创新企业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寻求有竞争力的电子元器件产品，以拓展其销售渠道和提高盈利能力。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经销商和代理商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确定目标客户群体及需求特点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突出电子元器件产品的独特性和优势，如高性能、高可靠性、低功耗等。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服务差异化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提供个性化的技术支持和售后服务，以满足不同客户的需求。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营销差异化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运用多元化的营销手段，如线上推广、线下活动、专业展会等，提高品牌曝光度。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制定差异化招商策略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传递企业在电子元器件领域的专业性和品质保障。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强调专业品质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展示企业在技术研发和产品创新方面的实力和成果。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展示创新实力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积极与产业链上下游企业合作，共同构建良好的产业生态。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构建合作生态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塑造品牌形象和特色优势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官方网站与社交媒体运营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建立专业、权威的官方网站，定期更新产品信息和企业动态，同时利用社交媒体平台积极互动，提高品牌曝光度和知名度。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搜索引擎优化（SEO）与广告投放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通过优化网站结构和内容，提高在搜索引擎中的排名，增加曝光率。同时，在各大搜索引擎和社交媒体平台投放广告，精准定位目标客户群体。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网络直播与短视频营销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利用当下流行的网络直播和短视频平台，展示产品特点和优势，吸引潜在客户的关注。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线上渠道：利用互联网平台进行宣传推广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举办推介会和研讨会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定期举办产品推介会和技术研讨会，邀请行业专家和潜在客户参加，深入探讨行业趋势和技术创新。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客户拜访与实地考察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主动拜访重点客户，了解客户需求和反馈，同时邀请客户到企业实地考察，增强信任感。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参加行业展会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积极参加国内外知名的电子元器件行业展会，展示企业实力和产品优势，与潜在客户和合作伙伴面对面交流。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线下渠道：参加展会、举办推介会等活动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与上下游企业建立战略联盟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与电子元器件行业的上下游企业建立紧密的合作关系，共同打造产业链生态圈。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定期举办合作伙伴大会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定期举办合作伙伴大会，加强与合作伙伴的沟通和交流，共同推动业务发展。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寻找优质代理商和经销商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积极寻找具有渠道优势和市场资源的代理商和经销商，建立长期稳定的合作关系。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970" r="2497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https://d.book118.com/435032010320011033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2024-08-29T01:44:04.484</cp:lastPrinted>
  <dcterms:created xsi:type="dcterms:W3CDTF">2024-08-28T17:44:04Z</dcterms:created>
  <dcterms:modified xsi:type="dcterms:W3CDTF">2024-08-28T17:44:06Z</dcterms:modified>
</cp:coreProperties>
</file>