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38.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5.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image" Target="../media/image1.png"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24" Type="http://schemas.openxmlformats.org/officeDocument/2006/relationships/tags" Target="../tags/tag167.xml" /><Relationship Id="rId25" Type="http://schemas.openxmlformats.org/officeDocument/2006/relationships/tags" Target="../tags/tag168.xml" /><Relationship Id="rId26" Type="http://schemas.openxmlformats.org/officeDocument/2006/relationships/slideMaster" Target="../slideMasters/slideMaster2.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7FBAA66D-5255-4C07-B47D-CDEF5F29CBA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6647547-B022-436C-9ECA-55220B3829F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C797F16F-F9B2-4935-B29D-1C73E6C736E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FEF69867-AF88-4E00-BB1D-EB67286A6175}"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33084CFD-245D-4AC1-B026-0AF8A1AD8F4B}"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5FF3BDF7-BC17-4A6B-90B4-834EE1C7C99F}"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02674F2C-E573-4FC8-BFDC-85612E972331}"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CF1B4F5E-0FAA-434B-9D57-A3813FD39B1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7DF063FC-2FED-4B2D-92F6-648A786179F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8346664-C820-49AC-A477-C4EA093406B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78C6905-3FAF-4D53-8A2C-CBB2E3466D1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custDataLst>
            <p:tags r:id="rId1"/>
          </p:custDataLst>
        </p:nvPr>
      </p:nvGrpSpPr>
      <p:grpSpPr>
        <a:xfrm>
          <a:off x="0" y="0"/>
          <a:ext cx="0" cy="0"/>
        </a:xfrm>
      </p:grpSpPr>
      <p:pic>
        <p:nvPicPr>
          <p:cNvPr id="8" name="图片 1" descr="logo"/>
          <p:cNvPicPr>
            <a:picLocks noChangeAspect="1"/>
          </p:cNvPicPr>
          <p:nvPr userDrawn="1">
            <p:custDataLst>
              <p:tags r:id="rId3"/>
            </p:custDataLst>
          </p:nvPr>
        </p:nvPicPr>
        <p:blipFill>
          <a:blip r:embed="rId2"/>
          <a:stretch>
            <a:fillRect/>
          </a:stretch>
        </p:blipFill>
        <p:spPr>
          <a:xfrm>
            <a:off x="10559936" y="95430"/>
            <a:ext cx="1422695" cy="871095"/>
          </a:xfrm>
          <a:prstGeom prst="rect">
            <a:avLst/>
          </a:prstGeom>
          <a:noFill/>
          <a:ln w="9525">
            <a:noFill/>
          </a:ln>
        </p:spPr>
      </p:pic>
      <p:grpSp>
        <p:nvGrpSpPr>
          <p:cNvPr id="7" name="组合 6"/>
          <p:cNvGrpSpPr/>
          <p:nvPr userDrawn="1">
            <p:custDataLst>
              <p:tags r:id="rId4"/>
            </p:custDataLst>
          </p:nvPr>
        </p:nvGrpSpPr>
        <p:grpSpPr>
          <a:xfrm>
            <a:off x="627589" y="0"/>
            <a:ext cx="6037208" cy="791352"/>
            <a:chOff x="854075" y="1747434"/>
            <a:chExt cx="6037208" cy="791352"/>
          </a:xfrm>
        </p:grpSpPr>
        <p:grpSp>
          <p:nvGrpSpPr>
            <p:cNvPr id="9" name="组合 8"/>
            <p:cNvGrpSpPr/>
            <p:nvPr userDrawn="1">
              <p:custDataLst>
                <p:tags r:id="rId5"/>
              </p:custDataLst>
            </p:nvPr>
          </p:nvGrpSpPr>
          <p:grpSpPr>
            <a:xfrm>
              <a:off x="3075952" y="1747434"/>
              <a:ext cx="1708726" cy="788018"/>
              <a:chOff x="881538" y="60501"/>
              <a:chExt cx="1708726" cy="788018"/>
            </a:xfrm>
          </p:grpSpPr>
          <p:sp>
            <p:nvSpPr>
              <p:cNvPr id="24" name="矩形 23"/>
              <p:cNvSpPr/>
              <p:nvPr userDrawn="1">
                <p:custDataLst>
                  <p:tags r:id="rId6"/>
                </p:custDataLst>
              </p:nvPr>
            </p:nvSpPr>
            <p:spPr>
              <a:xfrm>
                <a:off x="881538" y="252254"/>
                <a:ext cx="1656000" cy="596265"/>
              </a:xfrm>
              <a:prstGeom prst="rect">
                <a:avLst/>
              </a:prstGeom>
              <a:solidFill>
                <a:srgbClr val="054663"/>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cxnSp>
            <p:nvCxnSpPr>
              <p:cNvPr id="25" name="直接连接符 24"/>
              <p:cNvCxnSpPr/>
              <p:nvPr userDrawn="1">
                <p:custDataLst>
                  <p:tags r:id="rId7"/>
                </p:custDataLst>
              </p:nvPr>
            </p:nvCxnSpPr>
            <p:spPr>
              <a:xfrm flipH="1" flipV="1">
                <a:off x="1156970" y="60501"/>
                <a:ext cx="0" cy="1792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直接连接符 25"/>
              <p:cNvCxnSpPr/>
              <p:nvPr userDrawn="1">
                <p:custDataLst>
                  <p:tags r:id="rId8"/>
                </p:custDataLst>
              </p:nvPr>
            </p:nvCxnSpPr>
            <p:spPr>
              <a:xfrm flipH="1" flipV="1">
                <a:off x="2259965" y="60501"/>
                <a:ext cx="0" cy="193182"/>
              </a:xfrm>
              <a:prstGeom prst="line">
                <a:avLst/>
              </a:prstGeom>
            </p:spPr>
            <p:style>
              <a:lnRef idx="1">
                <a:schemeClr val="accent1"/>
              </a:lnRef>
              <a:fillRef idx="0">
                <a:schemeClr val="accent1"/>
              </a:fillRef>
              <a:effectRef idx="0">
                <a:schemeClr val="accent1"/>
              </a:effectRef>
              <a:fontRef idx="minor">
                <a:schemeClr val="tx1"/>
              </a:fontRef>
            </p:style>
          </p:cxnSp>
          <p:sp>
            <p:nvSpPr>
              <p:cNvPr id="27" name="椭圆 26"/>
              <p:cNvSpPr/>
              <p:nvPr userDrawn="1">
                <p:custDataLst>
                  <p:tags r:id="rId9"/>
                </p:custDataLst>
              </p:nvPr>
            </p:nvSpPr>
            <p:spPr>
              <a:xfrm>
                <a:off x="1090930" y="266383"/>
                <a:ext cx="132080" cy="132080"/>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sp>
            <p:nvSpPr>
              <p:cNvPr id="28" name="椭圆 27"/>
              <p:cNvSpPr/>
              <p:nvPr userDrawn="1">
                <p:custDataLst>
                  <p:tags r:id="rId10"/>
                </p:custDataLst>
              </p:nvPr>
            </p:nvSpPr>
            <p:spPr>
              <a:xfrm>
                <a:off x="2193925" y="266383"/>
                <a:ext cx="132080" cy="132080"/>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sp>
            <p:nvSpPr>
              <p:cNvPr id="29" name="文本框 28"/>
              <p:cNvSpPr txBox="1"/>
              <p:nvPr userDrawn="1">
                <p:custDataLst>
                  <p:tags r:id="rId11"/>
                </p:custDataLst>
              </p:nvPr>
            </p:nvSpPr>
            <p:spPr>
              <a:xfrm>
                <a:off x="912594" y="355207"/>
                <a:ext cx="1677670" cy="461665"/>
              </a:xfrm>
              <a:prstGeom prst="rect">
                <a:avLst/>
              </a:prstGeom>
              <a:noFill/>
              <a:effectLst/>
              <a:extLst>
                <a:ext uri="{909E8E84-426E-40DD-AFC4-6F175D3DCCD1}">
                  <a14:hiddenFill xmlns:a14="http://schemas.microsoft.com/office/drawing/2010/main">
                    <a:solidFill>
                      <a:schemeClr val="accent1"/>
                    </a:solidFill>
                  </a14:hiddenFill>
                </a:ext>
              </a:ex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smtClean="0">
                    <a:solidFill>
                      <a:schemeClr val="bg1"/>
                    </a:solidFill>
                    <a:latin typeface="楷体" panose="02010609060101010101" pitchFamily="49" charset="-122"/>
                    <a:ea typeface="楷体" panose="02010609060101010101" pitchFamily="49" charset="-122"/>
                    <a:cs typeface="楷体" panose="02010609060101010101" pitchFamily="49" charset="-122"/>
                  </a:rPr>
                  <a:t>新课讲授</a:t>
                </a:r>
                <a:endParaRPr lang="zh-CN" altLang="en-US" sz="2400" b="1" spc="300" smtClean="0">
                  <a:solidFill>
                    <a:schemeClr val="bg1"/>
                  </a:solidFill>
                  <a:latin typeface="楷体" panose="02010609060101010101" pitchFamily="49" charset="-122"/>
                  <a:ea typeface="楷体" panose="02010609060101010101" pitchFamily="49" charset="-122"/>
                  <a:cs typeface="楷体" panose="02010609060101010101" pitchFamily="49" charset="-122"/>
                </a:endParaRPr>
              </a:p>
            </p:txBody>
          </p:sp>
        </p:grpSp>
        <p:grpSp>
          <p:nvGrpSpPr>
            <p:cNvPr id="10" name="组合 9"/>
            <p:cNvGrpSpPr/>
            <p:nvPr userDrawn="1">
              <p:custDataLst>
                <p:tags r:id="rId12"/>
              </p:custDataLst>
            </p:nvPr>
          </p:nvGrpSpPr>
          <p:grpSpPr>
            <a:xfrm>
              <a:off x="854075" y="1747434"/>
              <a:ext cx="1656000" cy="791352"/>
              <a:chOff x="2957195" y="57167"/>
              <a:chExt cx="1656000" cy="791352"/>
            </a:xfrm>
          </p:grpSpPr>
          <p:sp>
            <p:nvSpPr>
              <p:cNvPr id="18" name="矩形 17"/>
              <p:cNvSpPr/>
              <p:nvPr>
                <p:custDataLst>
                  <p:tags r:id="rId13"/>
                </p:custDataLst>
              </p:nvPr>
            </p:nvSpPr>
            <p:spPr>
              <a:xfrm>
                <a:off x="2957195" y="252254"/>
                <a:ext cx="1656000" cy="596265"/>
              </a:xfrm>
              <a:prstGeom prst="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cxnSp>
            <p:nvCxnSpPr>
              <p:cNvPr id="19" name="直接连接符 18"/>
              <p:cNvCxnSpPr/>
              <p:nvPr>
                <p:custDataLst>
                  <p:tags r:id="rId14"/>
                </p:custDataLst>
              </p:nvPr>
            </p:nvCxnSpPr>
            <p:spPr>
              <a:xfrm flipH="1" flipV="1">
                <a:off x="3270250" y="57167"/>
                <a:ext cx="0" cy="198104"/>
              </a:xfrm>
              <a:prstGeom prst="line">
                <a:avLst/>
              </a:prstGeom>
              <a:solidFill>
                <a:schemeClr val="bg2"/>
              </a:solidFill>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0" name="直接连接符 19"/>
              <p:cNvCxnSpPr/>
              <p:nvPr>
                <p:custDataLst>
                  <p:tags r:id="rId15"/>
                </p:custDataLst>
              </p:nvPr>
            </p:nvCxnSpPr>
            <p:spPr>
              <a:xfrm flipH="1" flipV="1">
                <a:off x="4318635" y="57167"/>
                <a:ext cx="0" cy="189848"/>
              </a:xfrm>
              <a:prstGeom prst="line">
                <a:avLst/>
              </a:prstGeom>
              <a:solidFill>
                <a:schemeClr val="bg2"/>
              </a:solidFill>
              <a:ln>
                <a:solidFill>
                  <a:schemeClr val="bg2"/>
                </a:solidFill>
              </a:ln>
            </p:spPr>
            <p:style>
              <a:lnRef idx="1">
                <a:schemeClr val="accent1"/>
              </a:lnRef>
              <a:fillRef idx="0">
                <a:schemeClr val="accent1"/>
              </a:fillRef>
              <a:effectRef idx="0">
                <a:schemeClr val="accent1"/>
              </a:effectRef>
              <a:fontRef idx="minor">
                <a:schemeClr val="tx1"/>
              </a:fontRef>
            </p:style>
          </p:cxnSp>
          <p:sp>
            <p:nvSpPr>
              <p:cNvPr id="21" name="椭圆 20"/>
              <p:cNvSpPr/>
              <p:nvPr>
                <p:custDataLst>
                  <p:tags r:id="rId16"/>
                </p:custDataLst>
              </p:nvPr>
            </p:nvSpPr>
            <p:spPr>
              <a:xfrm>
                <a:off x="3204210" y="265430"/>
                <a:ext cx="132080" cy="132080"/>
              </a:xfrm>
              <a:prstGeom prst="ellipse">
                <a:avLst/>
              </a:prstGeom>
              <a:solidFill>
                <a:schemeClr val="bg2"/>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sp>
            <p:nvSpPr>
              <p:cNvPr id="22" name="椭圆 21"/>
              <p:cNvSpPr/>
              <p:nvPr>
                <p:custDataLst>
                  <p:tags r:id="rId17"/>
                </p:custDataLst>
              </p:nvPr>
            </p:nvSpPr>
            <p:spPr>
              <a:xfrm>
                <a:off x="4253230" y="265430"/>
                <a:ext cx="132080" cy="132080"/>
              </a:xfrm>
              <a:prstGeom prst="ellipse">
                <a:avLst/>
              </a:prstGeom>
              <a:solidFill>
                <a:schemeClr val="bg2"/>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sp>
            <p:nvSpPr>
              <p:cNvPr id="23" name="文本框 22"/>
              <p:cNvSpPr txBox="1"/>
              <p:nvPr userDrawn="1">
                <p:custDataLst>
                  <p:tags r:id="rId18"/>
                </p:custDataLst>
              </p:nvPr>
            </p:nvSpPr>
            <p:spPr>
              <a:xfrm>
                <a:off x="2988814" y="347755"/>
                <a:ext cx="1621790" cy="46037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smtClean="0">
                    <a:solidFill>
                      <a:schemeClr val="accent1">
                        <a:lumMod val="60000"/>
                        <a:lumOff val="40000"/>
                      </a:schemeClr>
                    </a:solidFill>
                    <a:latin typeface="楷体" panose="02010609060101010101" pitchFamily="49" charset="-122"/>
                    <a:ea typeface="楷体" panose="02010609060101010101" pitchFamily="49" charset="-122"/>
                    <a:cs typeface="楷体" panose="02010609060101010101" pitchFamily="49" charset="-122"/>
                  </a:rPr>
                  <a:t>学习目标</a:t>
                </a:r>
                <a:endParaRPr lang="zh-CN" altLang="en-US" sz="2400" b="1" spc="300">
                  <a:solidFill>
                    <a:schemeClr val="accent1">
                      <a:lumMod val="60000"/>
                      <a:lumOff val="40000"/>
                    </a:schemeClr>
                  </a:solidFill>
                  <a:latin typeface="楷体" panose="02010609060101010101" pitchFamily="49" charset="-122"/>
                  <a:ea typeface="楷体" panose="02010609060101010101" pitchFamily="49" charset="-122"/>
                  <a:cs typeface="楷体" panose="02010609060101010101" pitchFamily="49" charset="-122"/>
                </a:endParaRPr>
              </a:p>
            </p:txBody>
          </p:sp>
        </p:grpSp>
        <p:grpSp>
          <p:nvGrpSpPr>
            <p:cNvPr id="11" name="组合 10"/>
            <p:cNvGrpSpPr/>
            <p:nvPr userDrawn="1">
              <p:custDataLst>
                <p:tags r:id="rId19"/>
              </p:custDataLst>
            </p:nvPr>
          </p:nvGrpSpPr>
          <p:grpSpPr>
            <a:xfrm>
              <a:off x="5235283" y="1747434"/>
              <a:ext cx="1656000" cy="791352"/>
              <a:chOff x="2957195" y="57167"/>
              <a:chExt cx="1656000" cy="791352"/>
            </a:xfrm>
          </p:grpSpPr>
          <p:sp>
            <p:nvSpPr>
              <p:cNvPr id="12" name="矩形 11"/>
              <p:cNvSpPr/>
              <p:nvPr>
                <p:custDataLst>
                  <p:tags r:id="rId20"/>
                </p:custDataLst>
              </p:nvPr>
            </p:nvSpPr>
            <p:spPr>
              <a:xfrm>
                <a:off x="2957195" y="252254"/>
                <a:ext cx="1656000" cy="596265"/>
              </a:xfrm>
              <a:prstGeom prst="rect">
                <a:avLst/>
              </a:prstGeom>
              <a:solidFill>
                <a:schemeClr val="bg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cxnSp>
            <p:nvCxnSpPr>
              <p:cNvPr id="13" name="直接连接符 12"/>
              <p:cNvCxnSpPr/>
              <p:nvPr>
                <p:custDataLst>
                  <p:tags r:id="rId21"/>
                </p:custDataLst>
              </p:nvPr>
            </p:nvCxnSpPr>
            <p:spPr>
              <a:xfrm flipH="1" flipV="1">
                <a:off x="3270250" y="57167"/>
                <a:ext cx="0" cy="198104"/>
              </a:xfrm>
              <a:prstGeom prst="line">
                <a:avLst/>
              </a:prstGeom>
              <a:solidFill>
                <a:schemeClr val="bg2"/>
              </a:solidFill>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22"/>
                </p:custDataLst>
              </p:nvPr>
            </p:nvCxnSpPr>
            <p:spPr>
              <a:xfrm flipH="1" flipV="1">
                <a:off x="4318635" y="57167"/>
                <a:ext cx="0" cy="189848"/>
              </a:xfrm>
              <a:prstGeom prst="line">
                <a:avLst/>
              </a:prstGeom>
              <a:solidFill>
                <a:schemeClr val="bg2"/>
              </a:solidFill>
              <a:ln>
                <a:solidFill>
                  <a:schemeClr val="bg2"/>
                </a:solidFill>
              </a:ln>
            </p:spPr>
            <p:style>
              <a:lnRef idx="1">
                <a:schemeClr val="accent1"/>
              </a:lnRef>
              <a:fillRef idx="0">
                <a:schemeClr val="accent1"/>
              </a:fillRef>
              <a:effectRef idx="0">
                <a:schemeClr val="accent1"/>
              </a:effectRef>
              <a:fontRef idx="minor">
                <a:schemeClr val="tx1"/>
              </a:fontRef>
            </p:style>
          </p:cxnSp>
          <p:sp>
            <p:nvSpPr>
              <p:cNvPr id="15" name="椭圆 14"/>
              <p:cNvSpPr/>
              <p:nvPr>
                <p:custDataLst>
                  <p:tags r:id="rId23"/>
                </p:custDataLst>
              </p:nvPr>
            </p:nvSpPr>
            <p:spPr>
              <a:xfrm>
                <a:off x="3204210" y="265430"/>
                <a:ext cx="132080" cy="132080"/>
              </a:xfrm>
              <a:prstGeom prst="ellipse">
                <a:avLst/>
              </a:prstGeom>
              <a:solidFill>
                <a:schemeClr val="bg2"/>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sp>
            <p:nvSpPr>
              <p:cNvPr id="16" name="椭圆 15"/>
              <p:cNvSpPr/>
              <p:nvPr>
                <p:custDataLst>
                  <p:tags r:id="rId24"/>
                </p:custDataLst>
              </p:nvPr>
            </p:nvSpPr>
            <p:spPr>
              <a:xfrm>
                <a:off x="4253230" y="265430"/>
                <a:ext cx="132080" cy="132080"/>
              </a:xfrm>
              <a:prstGeom prst="ellipse">
                <a:avLst/>
              </a:prstGeom>
              <a:solidFill>
                <a:schemeClr val="bg2"/>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楷体" panose="02010609060101010101" pitchFamily="49" charset="-122"/>
                </a:endParaRPr>
              </a:p>
            </p:txBody>
          </p:sp>
          <p:sp>
            <p:nvSpPr>
              <p:cNvPr id="17" name="文本框 16"/>
              <p:cNvSpPr txBox="1"/>
              <p:nvPr userDrawn="1">
                <p:custDataLst>
                  <p:tags r:id="rId25"/>
                </p:custDataLst>
              </p:nvPr>
            </p:nvSpPr>
            <p:spPr>
              <a:xfrm>
                <a:off x="2988814" y="347110"/>
                <a:ext cx="1621790" cy="461665"/>
              </a:xfrm>
              <a:prstGeom prst="rect">
                <a:avLst/>
              </a:prstGeom>
              <a:noFill/>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spc="300" smtClean="0">
                    <a:solidFill>
                      <a:schemeClr val="accent1">
                        <a:lumMod val="60000"/>
                        <a:lumOff val="40000"/>
                      </a:schemeClr>
                    </a:solidFill>
                    <a:latin typeface="楷体" panose="02010609060101010101" pitchFamily="49" charset="-122"/>
                    <a:ea typeface="楷体" panose="02010609060101010101" pitchFamily="49" charset="-122"/>
                    <a:cs typeface="楷体" panose="02010609060101010101" pitchFamily="49" charset="-122"/>
                  </a:rPr>
                  <a:t>课堂总结</a:t>
                </a:r>
                <a:endParaRPr lang="zh-CN" altLang="en-US" sz="2400" b="1" spc="300">
                  <a:solidFill>
                    <a:schemeClr val="accent1">
                      <a:lumMod val="60000"/>
                      <a:lumOff val="40000"/>
                    </a:schemeClr>
                  </a:solidFill>
                  <a:latin typeface="楷体" panose="02010609060101010101" pitchFamily="49" charset="-122"/>
                  <a:ea typeface="楷体" panose="02010609060101010101" pitchFamily="49" charset="-122"/>
                  <a:cs typeface="楷体" panose="02010609060101010101" pitchFamily="49" charset="-122"/>
                </a:endParaRPr>
              </a:p>
            </p:txBody>
          </p:sp>
        </p:grpSp>
      </p:gr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13.xml" /><Relationship Id="rId20" Type="http://schemas.openxmlformats.org/officeDocument/2006/relationships/image" Target="../media/image2.png" /><Relationship Id="rId21" Type="http://schemas.openxmlformats.org/officeDocument/2006/relationships/tags" Target="../tags/tag175.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title=""/>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 Id="rId5" Type="http://schemas.openxmlformats.org/officeDocument/2006/relationships/tags" Target="../tags/tag179.xml" /><Relationship Id="rId6" Type="http://schemas.openxmlformats.org/officeDocument/2006/relationships/image" Target="../media/image3.png" /><Relationship Id="rId7" Type="http://schemas.openxmlformats.org/officeDocument/2006/relationships/tags" Target="../tags/tag18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image" Target="../media/image4.png" /><Relationship Id="rId5" Type="http://schemas.openxmlformats.org/officeDocument/2006/relationships/image" Target="../media/image5.svg"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image" Target="../media/image7.png" /><Relationship Id="rId5" Type="http://schemas.openxmlformats.org/officeDocument/2006/relationships/tags" Target="../tags/tag188.xml" /><Relationship Id="rId6"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image" Target="../media/image6.png" /><Relationship Id="rId2" Type="http://schemas.openxmlformats.org/officeDocument/2006/relationships/tags" Target="../tags/tag189.xml" /><Relationship Id="rId3" Type="http://schemas.openxmlformats.org/officeDocument/2006/relationships/tags" Target="../tags/tag190.xml" /><Relationship Id="rId4" Type="http://schemas.openxmlformats.org/officeDocument/2006/relationships/image" Target="../media/image4.png" /><Relationship Id="rId5" Type="http://schemas.openxmlformats.org/officeDocument/2006/relationships/image" Target="../media/image5.svg"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image" Target="../media/image8.png" /><Relationship Id="rId5" Type="http://schemas.openxmlformats.org/officeDocument/2006/relationships/tags" Target="../tags/tag200.xml" /><Relationship Id="rId6"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1.xml" /><Relationship Id="rId3" Type="http://schemas.openxmlformats.org/officeDocument/2006/relationships/tags" Target="../tags/tag202.xml" /><Relationship Id="rId4" Type="http://schemas.openxmlformats.org/officeDocument/2006/relationships/tags" Target="../tags/tag203.xml" /><Relationship Id="rId5" Type="http://schemas.openxmlformats.org/officeDocument/2006/relationships/image" Target="../media/image9.png" /><Relationship Id="rId6" Type="http://schemas.openxmlformats.org/officeDocument/2006/relationships/tags" Target="../tags/tag204.xml" /><Relationship Id="rId7"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image" Target="../media/image10.png" /><Relationship Id="rId7" Type="http://schemas.openxmlformats.org/officeDocument/2006/relationships/tags" Target="../tags/tag212.xml" /><Relationship Id="rId8"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image" Target="../media/image11.png" /><Relationship Id="rId7" Type="http://schemas.openxmlformats.org/officeDocument/2006/relationships/tags" Target="../tags/tag221.xml" /><Relationship Id="rId8"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image" Target="../media/image12.png" /><Relationship Id="rId7" Type="http://schemas.openxmlformats.org/officeDocument/2006/relationships/tags" Target="../tags/tag226.xml" /><Relationship Id="rId8"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6.png"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image" Target="../media/image13.png" /><Relationship Id="rId5" Type="http://schemas.openxmlformats.org/officeDocument/2006/relationships/tags" Target="../tags/tag233.xml" /><Relationship Id="rId6" Type="http://schemas.openxmlformats.org/officeDocument/2006/relationships/image" Target="../media/image14.png" /><Relationship Id="rId7" Type="http://schemas.openxmlformats.org/officeDocument/2006/relationships/tags" Target="../tags/tag234.xml" /><Relationship Id="rId8" Type="http://schemas.openxmlformats.org/officeDocument/2006/relationships/image" Target="../media/image15.png" /><Relationship Id="rId9" Type="http://schemas.openxmlformats.org/officeDocument/2006/relationships/tags" Target="../tags/tag23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hyperlink" Target="https://d.book118.com/43503204401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1">
            <a:lumMod val="75000"/>
          </a:schemeClr>
        </a:solidFill>
        <a:effectLst/>
      </p:bgPr>
    </p:bg>
    <p:spTree>
      <p:nvGrpSpPr>
        <p:cNvPr id="1" name=""/>
        <p:cNvGrpSpPr/>
        <p:nvPr>
          <p:custDataLst>
            <p:tags r:id="rId2"/>
          </p:custDataLst>
        </p:nvPr>
      </p:nvGrpSpPr>
      <p:grpSpPr>
        <a:xfrm>
          <a:off x="0" y="0"/>
          <a:ext cx="0" cy="0"/>
        </a:xfrm>
      </p:grpSpPr>
      <p:sp>
        <p:nvSpPr>
          <p:cNvPr id="19" name="圆角矩形 18" title=""/>
          <p:cNvSpPr/>
          <p:nvPr>
            <p:custDataLst>
              <p:tags r:id="rId3"/>
            </p:custDataLst>
          </p:nvPr>
        </p:nvSpPr>
        <p:spPr>
          <a:xfrm>
            <a:off x="112395" y="148590"/>
            <a:ext cx="11967210" cy="6590665"/>
          </a:xfrm>
          <a:prstGeom prst="roundRect">
            <a:avLst/>
          </a:prstGeom>
          <a:solidFill>
            <a:srgbClr val="F1F8ED"/>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1" name="矩形 20" title=""/>
          <p:cNvSpPr/>
          <p:nvPr>
            <p:custDataLst>
              <p:tags r:id="rId4"/>
            </p:custDataLst>
          </p:nvPr>
        </p:nvSpPr>
        <p:spPr>
          <a:xfrm>
            <a:off x="6096000" y="1960880"/>
            <a:ext cx="5320665" cy="610235"/>
          </a:xfrm>
          <a:prstGeom prst="rect">
            <a:avLst/>
          </a:prstGeom>
          <a:solidFill>
            <a:schemeClr val="accent5">
              <a:lumMod val="40000"/>
              <a:lumOff val="60000"/>
            </a:schemeClr>
          </a:solid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pPr>
            <a:r>
              <a:rPr lang="zh-CN" altLang="en-US" sz="3200" b="1">
                <a:latin typeface="黑体" panose="02010609060101010101" charset="-122"/>
                <a:ea typeface="黑体" panose="02010609060101010101" charset="-122"/>
              </a:rPr>
              <a:t>第二章</a:t>
            </a:r>
            <a:r>
              <a:rPr lang="en-US" altLang="zh-CN" sz="3200" b="1">
                <a:latin typeface="黑体" panose="02010609060101010101" charset="-122"/>
                <a:ea typeface="黑体" panose="02010609060101010101" charset="-122"/>
              </a:rPr>
              <a:t> </a:t>
            </a:r>
            <a:r>
              <a:rPr lang="zh-CN" altLang="en-US" sz="3200" b="1">
                <a:latin typeface="黑体" panose="02010609060101010101" charset="-122"/>
                <a:ea typeface="黑体" panose="02010609060101010101" charset="-122"/>
              </a:rPr>
              <a:t>信息系统的支撑技术</a:t>
            </a:r>
            <a:endParaRPr lang="zh-CN" altLang="en-US" sz="3200" b="1">
              <a:latin typeface="黑体" panose="02010609060101010101" charset="-122"/>
              <a:ea typeface="黑体" panose="02010609060101010101" charset="-122"/>
            </a:endParaRPr>
          </a:p>
        </p:txBody>
      </p:sp>
      <p:sp>
        <p:nvSpPr>
          <p:cNvPr id="37891" name="文本占位符 3" title=""/>
          <p:cNvSpPr>
            <a:spLocks noGrp="1"/>
          </p:cNvSpPr>
          <p:nvPr>
            <p:custDataLst>
              <p:tags r:id="rId5"/>
            </p:custDataLst>
          </p:nvPr>
        </p:nvSpPr>
        <p:spPr>
          <a:xfrm>
            <a:off x="5554980" y="3905250"/>
            <a:ext cx="6216015" cy="920750"/>
          </a:xfrm>
          <a:prstGeom prst="rect">
            <a:avLst/>
          </a:prstGeom>
          <a:noFill/>
          <a:ln w="9525">
            <a:noFill/>
          </a:ln>
        </p:spPr>
        <p:txBody>
          <a:bodyPr anchor="t">
            <a:noAutofit/>
          </a:bodyPr>
          <a:lstStyle>
            <a:defPPr>
              <a:defRPr lang="zh-CN"/>
            </a:defPPr>
            <a:lvl1pPr marL="0" lvl="0" indent="0" algn="ctr" defTabSz="914400" rtl="0" eaLnBrk="1" fontAlgn="base" latinLnBrk="0" hangingPunct="1">
              <a:lnSpc>
                <a:spcPct val="100000"/>
              </a:lnSpc>
              <a:spcBef>
                <a:spcPct val="20000"/>
              </a:spcBef>
              <a:spcAft>
                <a:spcPct val="0"/>
              </a:spcAft>
              <a:buClrTx/>
              <a:buSzTx/>
              <a:buFontTx/>
              <a:buNone/>
              <a:defRPr sz="4800" b="0" i="0" u="none" kern="1200" baseline="0">
                <a:solidFill>
                  <a:schemeClr val="bg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a:lstStyle>
          <a:p>
            <a:pPr algn="ctr" defTabSz="914400">
              <a:lnSpc>
                <a:spcPct val="150000"/>
              </a:lnSpc>
              <a:spcBef>
                <a:spcPct val="0"/>
              </a:spcBef>
              <a:buSzTx/>
            </a:pPr>
            <a:r>
              <a:rPr lang="en-US" sz="3200" b="1">
                <a:solidFill>
                  <a:srgbClr val="FF0000"/>
                </a:solidFill>
                <a:effectLst>
                  <a:outerShdw blurRad="38100" dist="38100" dir="2700000">
                    <a:srgbClr val="FFFFFF"/>
                  </a:outerShdw>
                </a:effectLst>
                <a:latin typeface="黑体" panose="02010609060101010101" charset="-122"/>
                <a:ea typeface="黑体" panose="02010609060101010101" charset="-122"/>
                <a:sym typeface="+mn-ea"/>
              </a:rPr>
              <a:t>2.6</a:t>
            </a:r>
            <a:r>
              <a:rPr sz="3200" b="1">
                <a:solidFill>
                  <a:srgbClr val="FF0000"/>
                </a:solidFill>
                <a:effectLst>
                  <a:outerShdw blurRad="38100" dist="38100" dir="2700000">
                    <a:srgbClr val="FFFFFF"/>
                  </a:outerShdw>
                </a:effectLst>
                <a:latin typeface="黑体" panose="02010609060101010101" charset="-122"/>
                <a:ea typeface="黑体" panose="02010609060101010101" charset="-122"/>
                <a:sym typeface="+mn-ea"/>
              </a:rPr>
              <a:t>  </a:t>
            </a:r>
            <a:r>
              <a:rPr lang="zh-CN" sz="3200" b="1">
                <a:solidFill>
                  <a:srgbClr val="FF0000"/>
                </a:solidFill>
                <a:effectLst>
                  <a:outerShdw blurRad="38100" dist="38100" dir="2700000">
                    <a:srgbClr val="FFFFFF"/>
                  </a:outerShdw>
                </a:effectLst>
                <a:latin typeface="黑体" panose="02010609060101010101" charset="-122"/>
                <a:ea typeface="黑体" panose="02010609060101010101" charset="-122"/>
                <a:sym typeface="+mn-ea"/>
              </a:rPr>
              <a:t>网络应用软件开发</a:t>
            </a:r>
            <a:endParaRPr lang="zh-CN" sz="3200" b="1">
              <a:solidFill>
                <a:srgbClr val="FF0000"/>
              </a:solidFill>
              <a:effectLst>
                <a:outerShdw blurRad="38100" dist="38100" dir="2700000">
                  <a:srgbClr val="FFFFFF"/>
                </a:outerShdw>
              </a:effectLst>
              <a:latin typeface="黑体" panose="02010609060101010101" charset="-122"/>
              <a:ea typeface="黑体" panose="02010609060101010101" charset="-122"/>
              <a:sym typeface="+mn-ea"/>
            </a:endParaRPr>
          </a:p>
        </p:txBody>
      </p:sp>
      <p:pic>
        <p:nvPicPr>
          <p:cNvPr id="2" name="图片 1" title=""/>
          <p:cNvPicPr>
            <a:picLocks noChangeAspect="1"/>
          </p:cNvPicPr>
          <p:nvPr>
            <p:custDataLst>
              <p:tags r:id="rId7"/>
            </p:custDataLst>
          </p:nvPr>
        </p:nvPicPr>
        <p:blipFill>
          <a:blip r:embed="rId6"/>
          <a:stretch>
            <a:fillRect/>
          </a:stretch>
        </p:blipFill>
        <p:spPr>
          <a:xfrm>
            <a:off x="1108075" y="536575"/>
            <a:ext cx="3728085" cy="5815330"/>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stretch>
            <a:fillRect/>
          </a:stretch>
        </a:blipFill>
        <a:effectLst/>
      </p:bgPr>
    </p:bg>
    <p:spTree>
      <p:nvGrpSpPr>
        <p:cNvPr id="1" name=""/>
        <p:cNvGrpSpPr/>
        <p:nvPr>
          <p:custDataLst>
            <p:tags r:id="rId2"/>
          </p:custDataLst>
        </p:nvPr>
      </p:nvGrpSpPr>
      <p:grpSpPr>
        <a:xfrm>
          <a:off x="0" y="0"/>
          <a:ext cx="0" cy="0"/>
        </a:xfrm>
      </p:grpSpPr>
      <p:sp>
        <p:nvSpPr>
          <p:cNvPr id="7" name="矩形 6" title=""/>
          <p:cNvSpPr/>
          <p:nvPr>
            <p:custDataLst>
              <p:tags r:id="rId3"/>
            </p:custDataLst>
          </p:nvPr>
        </p:nvSpPr>
        <p:spPr>
          <a:xfrm>
            <a:off x="265095" y="274864"/>
            <a:ext cx="1964718" cy="632460"/>
          </a:xfrm>
          <a:prstGeom prst="rect">
            <a:avLst/>
          </a:prstGeom>
          <a:solidFill>
            <a:schemeClr val="accent6">
              <a:lumMod val="40000"/>
              <a:lumOff val="60000"/>
            </a:schemeClr>
          </a:solidFill>
        </p:spPr>
        <p:txBody>
          <a:bodyPr wrap="square">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pPr>
            <a:r>
              <a:rPr lang="zh-CN" altLang="en-US" sz="3200" b="1">
                <a:solidFill>
                  <a:srgbClr val="0070C0"/>
                </a:solidFill>
                <a:effectLst>
                  <a:outerShdw blurRad="38100" dist="25400" dir="5400000" algn="ctr" rotWithShape="0">
                    <a:srgbClr val="6E747A">
                      <a:alpha val="43000"/>
                    </a:srgbClr>
                  </a:outerShdw>
                </a:effectLst>
                <a:latin typeface="黑体" panose="02010609060101010101" charset="-122"/>
                <a:ea typeface="黑体" panose="02010609060101010101" charset="-122"/>
              </a:rPr>
              <a:t>学习目标</a:t>
            </a:r>
            <a:endParaRPr lang="zh-CN" altLang="en-US" sz="3200" b="1">
              <a:solidFill>
                <a:srgbClr val="0070C0"/>
              </a:solidFill>
              <a:effectLst>
                <a:outerShdw blurRad="38100" dist="25400" dir="5400000" algn="ctr" rotWithShape="0">
                  <a:srgbClr val="6E747A">
                    <a:alpha val="43000"/>
                  </a:srgbClr>
                </a:outerShdw>
              </a:effectLst>
              <a:latin typeface="黑体" panose="02010609060101010101" charset="-122"/>
              <a:ea typeface="黑体" panose="02010609060101010101" charset="-122"/>
            </a:endParaRPr>
          </a:p>
        </p:txBody>
      </p:sp>
      <p:pic>
        <p:nvPicPr>
          <p:cNvPr id="8" name="图片 7" title=""/>
          <p:cNvPicPr>
            <a:picLocks noChangeAspect="1"/>
          </p:cNvPicPr>
          <p:nvPr>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a:off x="628015" y="0"/>
            <a:ext cx="269240" cy="274955"/>
          </a:xfrm>
          <a:prstGeom prst="rect">
            <a:avLst/>
          </a:prstGeom>
        </p:spPr>
      </p:pic>
      <p:pic>
        <p:nvPicPr>
          <p:cNvPr id="9" name="图片 8" title=""/>
          <p:cNvPicPr>
            <a:picLocks noChangeAspect="1"/>
          </p:cNvPicPr>
          <p:nvPr>
            <p:custDataLst>
              <p:tags r:id="rId7"/>
            </p:custDataLst>
          </p:nvPr>
        </p:nvPicPr>
        <p:blipFill>
          <a:blip r:embed="rId4">
            <a:extLst>
              <a:ext uri="{96DAC541-7B7A-43D3-8B79-37D633B846F1}">
                <asvg:svgBlip xmlns:asvg="http://schemas.microsoft.com/office/drawing/2016/SVG/main" r:embed="rId5"/>
              </a:ext>
            </a:extLst>
          </a:blip>
          <a:stretch>
            <a:fillRect/>
          </a:stretch>
        </p:blipFill>
        <p:spPr>
          <a:xfrm>
            <a:off x="1590040" y="0"/>
            <a:ext cx="269240" cy="274955"/>
          </a:xfrm>
          <a:prstGeom prst="rect">
            <a:avLst/>
          </a:prstGeom>
        </p:spPr>
      </p:pic>
      <p:sp>
        <p:nvSpPr>
          <p:cNvPr id="11266" name="文本框 2" title=""/>
          <p:cNvSpPr/>
          <p:nvPr>
            <p:custDataLst>
              <p:tags r:id="rId8"/>
            </p:custDataLst>
          </p:nvPr>
        </p:nvSpPr>
        <p:spPr>
          <a:xfrm>
            <a:off x="-635" y="1212850"/>
            <a:ext cx="12192635" cy="5422900"/>
          </a:xfrm>
          <a:prstGeom prst="rect">
            <a:avLst/>
          </a:prstGeom>
          <a:noFill/>
          <a:ln w="9525">
            <a:noFill/>
          </a:ln>
        </p:spPr>
        <p:txBody>
          <a:bodyPr wrap="square"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71500" indent="-571500">
              <a:lnSpc>
                <a:spcPct val="150000"/>
              </a:lnSpc>
              <a:buSzTx/>
              <a:buFont typeface="Wingdings" panose="05000000000000000000" charset="0"/>
              <a:buChar char="Ø"/>
            </a:pPr>
            <a:r>
              <a:rPr lang="zh-CN" sz="3600" smtClean="0">
                <a:latin typeface="楷体" panose="02010609060101010101" pitchFamily="49" charset="-122"/>
                <a:ea typeface="楷体" panose="02010609060101010101" pitchFamily="49" charset="-122"/>
                <a:cs typeface="楷体" panose="02010609060101010101" pitchFamily="49" charset="-122"/>
                <a:sym typeface="+mn-ea"/>
              </a:rPr>
              <a:t>借助工具与平台开发网络应用软件。</a:t>
            </a:r>
            <a:endParaRPr lang="zh-CN" sz="3600" smtClean="0">
              <a:latin typeface="楷体" panose="02010609060101010101" pitchFamily="49" charset="-122"/>
              <a:ea typeface="楷体" panose="02010609060101010101" pitchFamily="49" charset="-122"/>
              <a:cs typeface="楷体" panose="02010609060101010101" pitchFamily="49" charset="-122"/>
              <a:sym typeface="+mn-ea"/>
            </a:endParaRPr>
          </a:p>
          <a:p>
            <a:pPr marL="571500" indent="-571500">
              <a:lnSpc>
                <a:spcPct val="150000"/>
              </a:lnSpc>
              <a:buSzTx/>
              <a:buFont typeface="Wingdings" panose="05000000000000000000" charset="0"/>
              <a:buChar char="Ø"/>
            </a:pPr>
            <a:r>
              <a:rPr lang="zh-CN" sz="3600" smtClean="0">
                <a:latin typeface="楷体" panose="02010609060101010101" pitchFamily="49" charset="-122"/>
                <a:ea typeface="楷体" panose="02010609060101010101" pitchFamily="49" charset="-122"/>
                <a:cs typeface="楷体" panose="02010609060101010101" pitchFamily="49" charset="-122"/>
                <a:sym typeface="+mn-ea"/>
              </a:rPr>
              <a:t>掌握网络架构C/S和B/S的优缺点。</a:t>
            </a:r>
            <a:endParaRPr lang="zh-CN" sz="3600" smtClean="0">
              <a:latin typeface="楷体" panose="02010609060101010101" pitchFamily="49" charset="-122"/>
              <a:ea typeface="楷体" panose="02010609060101010101" pitchFamily="49" charset="-122"/>
              <a:cs typeface="楷体" panose="02010609060101010101" pitchFamily="49" charset="-122"/>
              <a:sym typeface="+mn-ea"/>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2"/>
          </p:custDataLst>
        </p:nvPr>
      </p:nvGrpSpPr>
      <p:grpSpPr>
        <a:xfrm>
          <a:off x="0" y="0"/>
          <a:ext cx="0" cy="0"/>
        </a:xfrm>
      </p:grpSpPr>
      <p:sp>
        <p:nvSpPr>
          <p:cNvPr id="4" name="文本框 3" title=""/>
          <p:cNvSpPr txBox="1"/>
          <p:nvPr>
            <p:custDataLst>
              <p:tags r:id="rId3"/>
            </p:custDataLst>
          </p:nvPr>
        </p:nvSpPr>
        <p:spPr>
          <a:xfrm>
            <a:off x="0" y="0"/>
            <a:ext cx="12191365" cy="12966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sz="2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网络</a:t>
            </a:r>
            <a:r>
              <a:rPr lang="zh-CN" sz="28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软件</a:t>
            </a:r>
            <a:r>
              <a:rPr sz="2800">
                <a:latin typeface="楷体" panose="02010609060101010101" pitchFamily="49" charset="-122"/>
                <a:ea typeface="楷体" panose="02010609060101010101" pitchFamily="49" charset="-122"/>
                <a:cs typeface="楷体" panose="02010609060101010101" pitchFamily="49" charset="-122"/>
                <a:sym typeface="+mn-ea"/>
              </a:rPr>
              <a:t>是</a:t>
            </a:r>
            <a:r>
              <a:rPr lang="zh-CN" sz="2800">
                <a:latin typeface="楷体" panose="02010609060101010101" pitchFamily="49" charset="-122"/>
                <a:ea typeface="楷体" panose="02010609060101010101" pitchFamily="49" charset="-122"/>
                <a:cs typeface="楷体" panose="02010609060101010101" pitchFamily="49" charset="-122"/>
                <a:sym typeface="+mn-ea"/>
              </a:rPr>
              <a:t>网络不可或缺的组成部分</a:t>
            </a:r>
            <a:r>
              <a:rPr sz="2800">
                <a:latin typeface="楷体" panose="02010609060101010101" pitchFamily="49" charset="-122"/>
                <a:ea typeface="楷体" panose="02010609060101010101" pitchFamily="49" charset="-122"/>
                <a:cs typeface="楷体" panose="02010609060101010101" pitchFamily="49" charset="-122"/>
                <a:sym typeface="+mn-ea"/>
              </a:rPr>
              <a:t>，</a:t>
            </a:r>
            <a:r>
              <a:rPr lang="zh-CN" sz="2800">
                <a:latin typeface="楷体" panose="02010609060101010101" pitchFamily="49" charset="-122"/>
                <a:ea typeface="楷体" panose="02010609060101010101" pitchFamily="49" charset="-122"/>
                <a:cs typeface="楷体" panose="02010609060101010101" pitchFamily="49" charset="-122"/>
                <a:sym typeface="+mn-ea"/>
              </a:rPr>
              <a:t>离开网络软件，整个网络将无法运作。怎样才能开发出符合用户需求的网络软件呢？软件开发一般都需要</a:t>
            </a:r>
            <a:r>
              <a:rPr lang="zh-CN" sz="28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基于某种程序设计语言</a:t>
            </a:r>
            <a:r>
              <a:rPr lang="zh-CN" sz="2800">
                <a:latin typeface="楷体" panose="02010609060101010101" pitchFamily="49" charset="-122"/>
                <a:ea typeface="楷体" panose="02010609060101010101" pitchFamily="49" charset="-122"/>
                <a:cs typeface="楷体" panose="02010609060101010101" pitchFamily="49" charset="-122"/>
                <a:sym typeface="+mn-ea"/>
              </a:rPr>
              <a:t>及</a:t>
            </a:r>
            <a:r>
              <a:rPr lang="zh-CN" sz="28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相应的开发工具或平台</a:t>
            </a:r>
            <a:r>
              <a:rPr lang="zh-CN" sz="2800">
                <a:latin typeface="楷体" panose="02010609060101010101" pitchFamily="49" charset="-122"/>
                <a:ea typeface="楷体" panose="02010609060101010101" pitchFamily="49" charset="-122"/>
                <a:cs typeface="楷体" panose="02010609060101010101" pitchFamily="49" charset="-122"/>
                <a:sym typeface="+mn-ea"/>
              </a:rPr>
              <a:t>来实现。</a:t>
            </a:r>
            <a:endParaRPr lang="zh-CN" sz="2800">
              <a:latin typeface="楷体" panose="02010609060101010101" pitchFamily="49" charset="-122"/>
              <a:ea typeface="楷体" panose="02010609060101010101" pitchFamily="49" charset="-122"/>
              <a:cs typeface="楷体" panose="02010609060101010101" pitchFamily="49" charset="-122"/>
              <a:sym typeface="+mn-ea"/>
            </a:endParaRPr>
          </a:p>
        </p:txBody>
      </p:sp>
      <p:pic>
        <p:nvPicPr>
          <p:cNvPr id="2" name="图片 1" title=""/>
          <p:cNvPicPr>
            <a:picLocks noChangeAspect="1"/>
          </p:cNvPicPr>
          <p:nvPr>
            <p:custDataLst>
              <p:tags r:id="rId5"/>
            </p:custDataLst>
          </p:nvPr>
        </p:nvPicPr>
        <p:blipFill>
          <a:blip r:embed="rId4"/>
          <a:stretch>
            <a:fillRect/>
          </a:stretch>
        </p:blipFill>
        <p:spPr>
          <a:xfrm>
            <a:off x="0" y="1357630"/>
            <a:ext cx="12204065" cy="550037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to="" calcmode="lin" valueType="num">
                                      <p:cBhvr>
                                        <p:cTn id="7" dur="1" fill="hold"/>
                                        <p:tgtEl>
                                          <p:spTgt spid="2"/>
                                        </p:tgtEl>
                                      </p:cBhvr>
                                    </p:anim>
                                  </p:childTnLst>
                                </p:cTn>
                              </p:par>
                            </p:childTnLst>
                          </p:cTn>
                        </p:par>
                      </p:childTnLst>
                    </p:cTn>
                  </p:par>
                  <p:par>
                    <p:cTn id="8" fill="hold" nodeType="clickPar">
                      <p:stCondLst>
                        <p:cond delay="indefinite"/>
                      </p:stCondLst>
                      <p:childTnLst>
                        <p:par>
                          <p:cTn id="9" fill="hold">
                            <p:stCondLst>
                              <p:cond delay="0"/>
                            </p:stCondLst>
                            <p:childTnLst>
                              <p:par>
                                <p:cTn id="10" presetID="27" presetClass="entr" presetSubtype="0" dur="80" fill="hold" grpId="0" nodeType="clickEffect">
                                  <p:stCondLst>
                                    <p:cond delay="0"/>
                                  </p:stCondLst>
                                  <p:iterate type="lt">
                                    <p:tmPct val="50000"/>
                                  </p:iterate>
                                  <p:childTnLst>
                                    <p:set>
                                      <p:cBhvr>
                                        <p:cTn id="11" dur="1" fill="hold">
                                          <p:stCondLst>
                                            <p:cond delay="0"/>
                                          </p:stCondLst>
                                        </p:cTn>
                                        <p:tgtEl>
                                          <p:spTgt spid="4"/>
                                        </p:tgtEl>
                                        <p:attrNameLst>
                                          <p:attrName>style.visibility</p:attrName>
                                        </p:attrNameLst>
                                      </p:cBhvr>
                                      <p:to>
                                        <p:strVal val="visible"/>
                                      </p:to>
                                    </p:set>
                                    <p:anim calcmode="discrete" valueType="clr">
                                      <p:cBhvr override="childStyle">
                                        <p:cTn id="12"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4"/>
                                        </p:tgtEl>
                                        <p:attrNameLst>
                                          <p:attrName>fillcolor</p:attrName>
                                        </p:attrNameLst>
                                      </p:cBhvr>
                                      <p:tavLst>
                                        <p:tav tm="0">
                                          <p:val>
                                            <p:clrVal>
                                              <a:schemeClr val="accent2"/>
                                            </p:clrVal>
                                          </p:val>
                                        </p:tav>
                                        <p:tav tm="50000">
                                          <p:val>
                                            <p:clrVal>
                                              <a:schemeClr val="hlink"/>
                                            </p:clrVal>
                                          </p:val>
                                        </p:tav>
                                      </p:tavLst>
                                    </p:anim>
                                    <p:set>
                                      <p:cBhvr>
                                        <p:cTn id="14" dur="80"/>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3"/>
          <a:stretch>
            <a:fillRect/>
          </a:stretch>
        </a:blipFill>
        <a:effectLst/>
      </p:bgPr>
    </p:bg>
    <p:spTree>
      <p:nvGrpSpPr>
        <p:cNvPr id="1" name=""/>
        <p:cNvGrpSpPr/>
        <p:nvPr>
          <p:custDataLst>
            <p:tags r:id="rId2"/>
          </p:custDataLst>
        </p:nvPr>
      </p:nvGrpSpPr>
      <p:grpSpPr>
        <a:xfrm>
          <a:off x="0" y="0"/>
          <a:ext cx="0" cy="0"/>
        </a:xfrm>
      </p:grpSpPr>
      <p:sp>
        <p:nvSpPr>
          <p:cNvPr id="10" name="矩形 9" title=""/>
          <p:cNvSpPr/>
          <p:nvPr>
            <p:custDataLst>
              <p:tags r:id="rId3"/>
            </p:custDataLst>
          </p:nvPr>
        </p:nvSpPr>
        <p:spPr>
          <a:xfrm>
            <a:off x="374950" y="274864"/>
            <a:ext cx="1964718" cy="632460"/>
          </a:xfrm>
          <a:prstGeom prst="rect">
            <a:avLst/>
          </a:prstGeom>
          <a:solidFill>
            <a:schemeClr val="accent4">
              <a:lumMod val="20000"/>
              <a:lumOff val="80000"/>
            </a:schemeClr>
          </a:solidFill>
        </p:spPr>
        <p:txBody>
          <a:bodyPr wrap="square">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10000"/>
              </a:lnSpc>
            </a:pPr>
            <a:r>
              <a:rPr lang="zh-CN" altLang="en-US" sz="3200" b="1">
                <a:solidFill>
                  <a:schemeClr val="accent1"/>
                </a:solidFill>
                <a:effectLst>
                  <a:outerShdw blurRad="38100" dist="25400" dir="5400000" algn="ctr" rotWithShape="0">
                    <a:srgbClr val="6E747A">
                      <a:alpha val="43000"/>
                    </a:srgbClr>
                  </a:outerShdw>
                </a:effectLst>
                <a:latin typeface="黑体" panose="02010609060101010101" charset="-122"/>
                <a:ea typeface="黑体" panose="02010609060101010101" charset="-122"/>
              </a:rPr>
              <a:t>新课讲授</a:t>
            </a:r>
            <a:endParaRPr lang="zh-CN" altLang="en-US" sz="3200" b="1">
              <a:solidFill>
                <a:schemeClr val="accent1"/>
              </a:solidFill>
              <a:effectLst>
                <a:outerShdw blurRad="38100" dist="25400" dir="5400000" algn="ctr" rotWithShape="0">
                  <a:srgbClr val="6E747A">
                    <a:alpha val="43000"/>
                  </a:srgbClr>
                </a:outerShdw>
              </a:effectLst>
              <a:latin typeface="黑体" panose="02010609060101010101" charset="-122"/>
              <a:ea typeface="黑体" panose="02010609060101010101" charset="-122"/>
            </a:endParaRPr>
          </a:p>
        </p:txBody>
      </p:sp>
      <p:pic>
        <p:nvPicPr>
          <p:cNvPr id="12" name="图片 11" title=""/>
          <p:cNvPicPr>
            <a:picLocks noChangeAspect="1"/>
          </p:cNvPicPr>
          <p:nvPr>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a:off x="779145" y="0"/>
            <a:ext cx="269240" cy="274955"/>
          </a:xfrm>
          <a:prstGeom prst="rect">
            <a:avLst/>
          </a:prstGeom>
        </p:spPr>
      </p:pic>
      <p:pic>
        <p:nvPicPr>
          <p:cNvPr id="13" name="图片 12" title=""/>
          <p:cNvPicPr>
            <a:picLocks noChangeAspect="1"/>
          </p:cNvPicPr>
          <p:nvPr>
            <p:custDataLst>
              <p:tags r:id="rId7"/>
            </p:custDataLst>
          </p:nvPr>
        </p:nvPicPr>
        <p:blipFill>
          <a:blip r:embed="rId4">
            <a:extLst>
              <a:ext uri="{96DAC541-7B7A-43D3-8B79-37D633B846F1}">
                <asvg:svgBlip xmlns:asvg="http://schemas.microsoft.com/office/drawing/2016/SVG/main" r:embed="rId5"/>
              </a:ext>
            </a:extLst>
          </a:blip>
          <a:stretch>
            <a:fillRect/>
          </a:stretch>
        </p:blipFill>
        <p:spPr>
          <a:xfrm>
            <a:off x="1645285" y="0"/>
            <a:ext cx="269240" cy="274955"/>
          </a:xfrm>
          <a:prstGeom prst="rect">
            <a:avLst/>
          </a:prstGeom>
        </p:spPr>
      </p:pic>
      <p:sp>
        <p:nvSpPr>
          <p:cNvPr id="60" name="文本框 59" title=""/>
          <p:cNvSpPr txBox="1"/>
          <p:nvPr>
            <p:custDataLst>
              <p:tags r:id="rId8"/>
            </p:custDataLst>
          </p:nvPr>
        </p:nvSpPr>
        <p:spPr>
          <a:xfrm>
            <a:off x="-635" y="907415"/>
            <a:ext cx="8693150" cy="64579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altLang="en-US" sz="3600" b="1" smtClean="0">
                <a:latin typeface="Times New Roman" panose="02020603050405020304" pitchFamily="18" charset="0"/>
                <a:ea typeface="楷体" panose="02010609060101010101" pitchFamily="49" charset="-122"/>
                <a:cs typeface="Times New Roman" panose="02020603050405020304" pitchFamily="18" charset="0"/>
              </a:rPr>
              <a:t>知识点</a:t>
            </a:r>
            <a:r>
              <a:rPr lang="en-US" altLang="zh-CN" sz="3600" b="1" smtClean="0">
                <a:latin typeface="Times New Roman" panose="02020603050405020304" pitchFamily="18" charset="0"/>
                <a:ea typeface="楷体" panose="02010609060101010101" pitchFamily="49" charset="-122"/>
                <a:cs typeface="Times New Roman" panose="02020603050405020304" pitchFamily="18" charset="0"/>
              </a:rPr>
              <a:t>2.6.1</a:t>
            </a:r>
            <a:r>
              <a:rPr lang="zh-CN" altLang="en-US" sz="3600" b="1" smtClean="0">
                <a:latin typeface="Times New Roman" panose="02020603050405020304" pitchFamily="18" charset="0"/>
                <a:ea typeface="楷体" panose="02010609060101010101" pitchFamily="49" charset="-122"/>
                <a:cs typeface="Times New Roman" panose="02020603050405020304" pitchFamily="18" charset="0"/>
              </a:rPr>
              <a:t>：网络应用开发概述</a:t>
            </a:r>
            <a:endParaRPr lang="zh-CN" altLang="en-US" sz="3600" b="1" smtClean="0">
              <a:latin typeface="Times New Roman" panose="02020603050405020304" pitchFamily="18" charset="0"/>
              <a:ea typeface="楷体" panose="02010609060101010101" pitchFamily="49" charset="-122"/>
              <a:cs typeface="Times New Roman" panose="02020603050405020304" pitchFamily="18" charset="0"/>
            </a:endParaRPr>
          </a:p>
        </p:txBody>
      </p:sp>
      <p:sp>
        <p:nvSpPr>
          <p:cNvPr id="2" name="文本框 1" title=""/>
          <p:cNvSpPr txBox="1"/>
          <p:nvPr>
            <p:custDataLst>
              <p:tags r:id="rId9"/>
            </p:custDataLst>
          </p:nvPr>
        </p:nvSpPr>
        <p:spPr>
          <a:xfrm>
            <a:off x="-635" y="1459865"/>
            <a:ext cx="12192000" cy="53835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latinLnBrk="1"/>
            <a:r>
              <a:rPr sz="3200">
                <a:latin typeface="楷体" panose="02010609060101010101" pitchFamily="49" charset="-122"/>
                <a:ea typeface="楷体" panose="02010609060101010101" pitchFamily="49" charset="-122"/>
                <a:cs typeface="楷体" panose="02010609060101010101" pitchFamily="49" charset="-122"/>
                <a:sym typeface="+mn-ea"/>
              </a:rPr>
              <a:t>在选择开发平台前，必须先了解网络应用软件的实现架构及不同分类。网络应用软件的实现架构有两种，分别是_______________和_______________。</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lang="en-US" sz="3200">
                <a:latin typeface="楷体" panose="02010609060101010101" pitchFamily="49" charset="-122"/>
                <a:ea typeface="楷体" panose="02010609060101010101" pitchFamily="49" charset="-122"/>
                <a:cs typeface="楷体" panose="02010609060101010101" pitchFamily="49" charset="-122"/>
                <a:sym typeface="+mn-ea"/>
              </a:rPr>
              <a:t>1.</a:t>
            </a:r>
            <a:r>
              <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客户端/服务器架构(Client/Server 架构，简称_______)</a:t>
            </a:r>
            <a:endPar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(1)</a:t>
            </a:r>
            <a:r>
              <a:rPr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概述</a:t>
            </a:r>
            <a:r>
              <a:rPr sz="3200">
                <a:latin typeface="楷体" panose="02010609060101010101" pitchFamily="49" charset="-122"/>
                <a:ea typeface="楷体" panose="02010609060101010101" pitchFamily="49" charset="-122"/>
                <a:cs typeface="楷体" panose="02010609060101010101" pitchFamily="49" charset="-122"/>
                <a:sym typeface="+mn-ea"/>
              </a:rPr>
              <a:t>：</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它可以充分利用客户端与服务器端的硬件环境的优势，将任务合理地分配到客户端和服务器端。</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①客户端：主要完成用户的具体业务，如人机交互、数据的输入与输出等。</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②服务器端：主要提供数据管理、数据共享、系统维护和并发控制等。</a:t>
            </a:r>
            <a:endParaRPr sz="3200">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矩形 4" title=""/>
          <p:cNvSpPr/>
          <p:nvPr>
            <p:custDataLst>
              <p:tags r:id="rId10"/>
            </p:custDataLst>
          </p:nvPr>
        </p:nvSpPr>
        <p:spPr>
          <a:xfrm>
            <a:off x="8692421" y="1937226"/>
            <a:ext cx="2994731"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600" kern="100">
                <a:solidFill>
                  <a:srgbClr val="C00000"/>
                </a:solidFill>
                <a:latin typeface="Times New Roman" panose="02020603050405020304"/>
                <a:ea typeface="微软雅黑" panose="020b0503020204020204" charset="-122"/>
                <a:cs typeface="Times New Roman" panose="02020603050405020304"/>
                <a:sym typeface="Times New Roman" panose="02020603050405020304"/>
              </a:rPr>
              <a:t>客户端</a:t>
            </a:r>
            <a:r>
              <a:rPr lang="en-US" altLang="zh-CN" sz="2600" kern="100">
                <a:solidFill>
                  <a:srgbClr val="C00000"/>
                </a:solidFill>
                <a:latin typeface="Times New Roman" panose="02020603050405020304"/>
                <a:ea typeface="微软雅黑" panose="020b0503020204020204" charset="-122"/>
                <a:cs typeface="Courier New" panose="02070309020205020404"/>
                <a:sym typeface="Times New Roman" panose="02020603050405020304"/>
              </a:rPr>
              <a:t>/</a:t>
            </a:r>
            <a:r>
              <a:rPr lang="zh-CN" altLang="zh-CN" sz="2600" kern="100">
                <a:solidFill>
                  <a:srgbClr val="C00000"/>
                </a:solidFill>
                <a:latin typeface="Times New Roman" panose="02020603050405020304"/>
                <a:ea typeface="微软雅黑" panose="020b0503020204020204" charset="-122"/>
                <a:cs typeface="Times New Roman" panose="02020603050405020304"/>
                <a:sym typeface="Times New Roman" panose="02020603050405020304"/>
              </a:rPr>
              <a:t>服务器架构</a:t>
            </a:r>
            <a:endParaRPr lang="zh-CN" altLang="en-US" sz="2600">
              <a:solidFill>
                <a:srgbClr val="C00000"/>
              </a:solidFill>
              <a:latin typeface="Times New Roman" panose="02020603050405020304"/>
              <a:ea typeface="微软雅黑" panose="020b0503020204020204" charset="-122"/>
              <a:sym typeface="Times New Roman" panose="02020603050405020304"/>
            </a:endParaRPr>
          </a:p>
        </p:txBody>
      </p:sp>
      <p:sp>
        <p:nvSpPr>
          <p:cNvPr id="6" name="矩形 5" title=""/>
          <p:cNvSpPr/>
          <p:nvPr>
            <p:custDataLst>
              <p:tags r:id="rId11"/>
            </p:custDataLst>
          </p:nvPr>
        </p:nvSpPr>
        <p:spPr>
          <a:xfrm>
            <a:off x="107422" y="2430440"/>
            <a:ext cx="2994731"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600" kern="100">
                <a:solidFill>
                  <a:srgbClr val="C00000"/>
                </a:solidFill>
                <a:latin typeface="Times New Roman" panose="02020603050405020304"/>
                <a:ea typeface="微软雅黑" panose="020b0503020204020204" charset="-122"/>
                <a:cs typeface="Times New Roman" panose="02020603050405020304"/>
                <a:sym typeface="Times New Roman" panose="02020603050405020304"/>
              </a:rPr>
              <a:t>浏览器</a:t>
            </a:r>
            <a:r>
              <a:rPr lang="en-US" altLang="zh-CN" sz="2600" kern="100">
                <a:solidFill>
                  <a:srgbClr val="C00000"/>
                </a:solidFill>
                <a:latin typeface="Times New Roman" panose="02020603050405020304"/>
                <a:ea typeface="微软雅黑" panose="020b0503020204020204" charset="-122"/>
                <a:cs typeface="Courier New" panose="02070309020205020404"/>
                <a:sym typeface="Times New Roman" panose="02020603050405020304"/>
              </a:rPr>
              <a:t>/</a:t>
            </a:r>
            <a:r>
              <a:rPr lang="zh-CN" altLang="zh-CN" sz="2600" kern="100">
                <a:solidFill>
                  <a:srgbClr val="C00000"/>
                </a:solidFill>
                <a:latin typeface="Times New Roman" panose="02020603050405020304"/>
                <a:ea typeface="微软雅黑" panose="020b0503020204020204" charset="-122"/>
                <a:cs typeface="Times New Roman" panose="02020603050405020304"/>
                <a:sym typeface="Times New Roman" panose="02020603050405020304"/>
              </a:rPr>
              <a:t>服务器架构</a:t>
            </a:r>
            <a:endParaRPr lang="zh-CN" altLang="en-US" sz="2600">
              <a:solidFill>
                <a:srgbClr val="C00000"/>
              </a:solidFill>
              <a:latin typeface="Times New Roman" panose="02020603050405020304"/>
              <a:ea typeface="微软雅黑" panose="020b0503020204020204" charset="-122"/>
              <a:sym typeface="Times New Roman" panose="02020603050405020304"/>
            </a:endParaRPr>
          </a:p>
        </p:txBody>
      </p:sp>
      <p:sp>
        <p:nvSpPr>
          <p:cNvPr id="11" name="矩形 10" title=""/>
          <p:cNvSpPr/>
          <p:nvPr>
            <p:custDataLst>
              <p:tags r:id="rId12"/>
            </p:custDataLst>
          </p:nvPr>
        </p:nvSpPr>
        <p:spPr>
          <a:xfrm>
            <a:off x="9547860" y="2922905"/>
            <a:ext cx="1378585" cy="4914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kern="100">
                <a:solidFill>
                  <a:srgbClr val="C00000"/>
                </a:solidFill>
                <a:latin typeface="Times New Roman" panose="02020603050405020304"/>
                <a:ea typeface="微软雅黑" panose="020b0503020204020204" charset="-122"/>
                <a:cs typeface="Courier New" panose="02070309020205020404"/>
                <a:sym typeface="Times New Roman" panose="02020603050405020304"/>
              </a:rPr>
              <a:t>C/S</a:t>
            </a:r>
            <a:r>
              <a:rPr lang="zh-CN" altLang="zh-CN" sz="2600" kern="100">
                <a:solidFill>
                  <a:srgbClr val="C00000"/>
                </a:solidFill>
                <a:latin typeface="Times New Roman" panose="02020603050405020304"/>
                <a:ea typeface="微软雅黑" panose="020b0503020204020204" charset="-122"/>
                <a:cs typeface="Times New Roman" panose="02020603050405020304"/>
                <a:sym typeface="Times New Roman" panose="02020603050405020304"/>
              </a:rPr>
              <a:t>架构</a:t>
            </a:r>
            <a:endParaRPr lang="zh-CN" altLang="en-US" sz="2600">
              <a:solidFill>
                <a:srgbClr val="C00000"/>
              </a:solidFill>
              <a:latin typeface="Times New Roman" panose="02020603050405020304"/>
              <a:ea typeface="微软雅黑" panose="020b0503020204020204" charset="-122"/>
              <a:sym typeface="Times New Roman" panose="02020603050405020304"/>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11"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635" y="-635"/>
            <a:ext cx="12192000" cy="68440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(2)</a:t>
            </a:r>
            <a:r>
              <a:rPr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优点</a:t>
            </a:r>
            <a:r>
              <a:rPr sz="3200">
                <a:latin typeface="楷体" panose="02010609060101010101" pitchFamily="49" charset="-122"/>
                <a:ea typeface="楷体" panose="02010609060101010101" pitchFamily="49" charset="-122"/>
                <a:cs typeface="楷体" panose="02010609060101010101" pitchFamily="49" charset="-122"/>
                <a:sym typeface="+mn-ea"/>
              </a:rPr>
              <a:t>：</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降低了系统的</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通信开销</a:t>
            </a:r>
            <a:r>
              <a:rPr sz="3200">
                <a:latin typeface="楷体" panose="02010609060101010101" pitchFamily="49" charset="-122"/>
                <a:ea typeface="楷体" panose="02010609060101010101" pitchFamily="49" charset="-122"/>
                <a:cs typeface="楷体" panose="02010609060101010101" pitchFamily="49" charset="-122"/>
                <a:sym typeface="+mn-ea"/>
              </a:rPr>
              <a:t>和</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开发的难度</a:t>
            </a:r>
            <a:r>
              <a:rPr sz="3200">
                <a:latin typeface="楷体" panose="02010609060101010101" pitchFamily="49" charset="-122"/>
                <a:ea typeface="楷体" panose="02010609060101010101" pitchFamily="49" charset="-122"/>
                <a:cs typeface="楷体" panose="02010609060101010101" pitchFamily="49" charset="-122"/>
                <a:sym typeface="+mn-ea"/>
              </a:rPr>
              <a:t>。</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(3)</a:t>
            </a:r>
            <a:r>
              <a:rPr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缺点</a:t>
            </a:r>
            <a:r>
              <a:rPr sz="3200">
                <a:latin typeface="楷体" panose="02010609060101010101" pitchFamily="49" charset="-122"/>
                <a:ea typeface="楷体" panose="02010609060101010101" pitchFamily="49" charset="-122"/>
                <a:cs typeface="楷体" panose="02010609060101010101" pitchFamily="49" charset="-122"/>
                <a:sym typeface="+mn-ea"/>
              </a:rPr>
              <a:t>：</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客户端软件须安装才能使用，给应用程序的</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升级和维护</a:t>
            </a:r>
            <a:r>
              <a:rPr sz="3200">
                <a:latin typeface="楷体" panose="02010609060101010101" pitchFamily="49" charset="-122"/>
                <a:ea typeface="楷体" panose="02010609060101010101" pitchFamily="49" charset="-122"/>
                <a:cs typeface="楷体" panose="02010609060101010101" pitchFamily="49" charset="-122"/>
                <a:sym typeface="+mn-ea"/>
              </a:rPr>
              <a:t>带来一定的困难。</a:t>
            </a:r>
            <a:endParaRPr sz="3200">
              <a:latin typeface="楷体" panose="02010609060101010101" pitchFamily="49" charset="-122"/>
              <a:ea typeface="楷体" panose="02010609060101010101" pitchFamily="49" charset="-122"/>
              <a:cs typeface="楷体" panose="02010609060101010101" pitchFamily="49" charset="-122"/>
              <a:sym typeface="+mn-ea"/>
            </a:endParaRPr>
          </a:p>
        </p:txBody>
      </p:sp>
      <p:pic>
        <p:nvPicPr>
          <p:cNvPr id="3" name="图片 2" title=""/>
          <p:cNvPicPr>
            <a:picLocks noChangeAspect="1"/>
          </p:cNvPicPr>
          <p:nvPr>
            <p:custDataLst>
              <p:tags r:id="rId5"/>
            </p:custDataLst>
          </p:nvPr>
        </p:nvPicPr>
        <p:blipFill>
          <a:blip r:embed="rId4"/>
          <a:stretch>
            <a:fillRect/>
          </a:stretch>
        </p:blipFill>
        <p:spPr>
          <a:xfrm>
            <a:off x="1578610" y="2020570"/>
            <a:ext cx="9095105" cy="482282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to="" calcmode="lin" valueType="num">
                                      <p:cBhvr>
                                        <p:cTn id="7" dur="1" fill="hold"/>
                                        <p:tgtEl>
                                          <p:spTgt spid="3"/>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stretch>
            <a:fillRect/>
          </a:stretch>
        </a:blipFill>
        <a:effectLst/>
      </p:bgPr>
    </p:bg>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635" y="0"/>
            <a:ext cx="12192000" cy="68433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lang="en-US" sz="3200">
                <a:latin typeface="楷体" panose="02010609060101010101" pitchFamily="49" charset="-122"/>
                <a:ea typeface="楷体" panose="02010609060101010101" pitchFamily="49" charset="-122"/>
                <a:cs typeface="楷体" panose="02010609060101010101" pitchFamily="49" charset="-122"/>
                <a:sym typeface="+mn-ea"/>
              </a:rPr>
              <a:t>2.</a:t>
            </a:r>
            <a:r>
              <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浏览器/服务器架构(Browser/Server架构，简称_______)</a:t>
            </a:r>
            <a:endPar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rPr>
              <a:t>(1)</a:t>
            </a:r>
            <a:r>
              <a:rPr sz="3200">
                <a:solidFill>
                  <a:srgbClr val="FF0000"/>
                </a:solidFill>
                <a:latin typeface="楷体" panose="02010609060101010101" pitchFamily="49" charset="-122"/>
                <a:ea typeface="楷体" panose="02010609060101010101" pitchFamily="49" charset="-122"/>
                <a:cs typeface="楷体" panose="02010609060101010101" pitchFamily="49" charset="-122"/>
              </a:rPr>
              <a:t>概述</a:t>
            </a:r>
            <a:r>
              <a:rPr sz="3200">
                <a:latin typeface="楷体" panose="02010609060101010101" pitchFamily="49" charset="-122"/>
                <a:ea typeface="楷体" panose="02010609060101010101" pitchFamily="49" charset="-122"/>
                <a:cs typeface="楷体" panose="02010609060101010101" pitchFamily="49" charset="-122"/>
              </a:rPr>
              <a:t>：</a:t>
            </a:r>
            <a:endParaRPr sz="3200">
              <a:latin typeface="楷体" panose="02010609060101010101" pitchFamily="49" charset="-122"/>
              <a:ea typeface="楷体" panose="02010609060101010101" pitchFamily="49" charset="-122"/>
              <a:cs typeface="楷体" panose="02010609060101010101" pitchFamily="49" charset="-122"/>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rPr>
              <a:t>它是随着Internet技术的兴起，对C/S架构改进后产生的一种软件系统体系结构。客户端无需专门的应用程序，用户工作界面通过浏览器来实现，应用程序基本上都集中于服务器端。</a:t>
            </a:r>
            <a:endParaRPr sz="3200">
              <a:latin typeface="楷体" panose="02010609060101010101" pitchFamily="49" charset="-122"/>
              <a:ea typeface="楷体" panose="02010609060101010101" pitchFamily="49" charset="-122"/>
              <a:cs typeface="楷体" panose="02010609060101010101" pitchFamily="49" charset="-122"/>
            </a:endParaRPr>
          </a:p>
          <a:p>
            <a:pPr indent="457200" fontAlgn="auto"/>
            <a:endParaRPr sz="3200">
              <a:latin typeface="楷体" panose="02010609060101010101" pitchFamily="49" charset="-122"/>
              <a:ea typeface="楷体" panose="02010609060101010101" pitchFamily="49" charset="-122"/>
              <a:cs typeface="楷体" panose="02010609060101010101" pitchFamily="49" charset="-122"/>
            </a:endParaRPr>
          </a:p>
        </p:txBody>
      </p:sp>
      <p:sp>
        <p:nvSpPr>
          <p:cNvPr id="3" name="矩形 2" title=""/>
          <p:cNvSpPr/>
          <p:nvPr>
            <p:custDataLst>
              <p:tags r:id="rId4"/>
            </p:custDataLst>
          </p:nvPr>
        </p:nvSpPr>
        <p:spPr>
          <a:xfrm>
            <a:off x="9556271" y="282"/>
            <a:ext cx="1396536" cy="492443"/>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600" kern="100">
                <a:solidFill>
                  <a:srgbClr val="C00000"/>
                </a:solidFill>
                <a:latin typeface="Times New Roman" panose="02020603050405020304"/>
                <a:ea typeface="微软雅黑" panose="020b0503020204020204" charset="-122"/>
                <a:cs typeface="Courier New" panose="02070309020205020404"/>
                <a:sym typeface="Times New Roman" panose="02020603050405020304"/>
              </a:rPr>
              <a:t>B/S</a:t>
            </a:r>
            <a:r>
              <a:rPr lang="zh-CN" altLang="zh-CN" sz="2600" kern="100">
                <a:solidFill>
                  <a:srgbClr val="C00000"/>
                </a:solidFill>
                <a:latin typeface="Times New Roman" panose="02020603050405020304"/>
                <a:ea typeface="微软雅黑" panose="020b0503020204020204" charset="-122"/>
                <a:cs typeface="Times New Roman" panose="02020603050405020304"/>
                <a:sym typeface="Times New Roman" panose="02020603050405020304"/>
              </a:rPr>
              <a:t>架构</a:t>
            </a:r>
            <a:endParaRPr lang="zh-CN" altLang="en-US" sz="2600">
              <a:solidFill>
                <a:srgbClr val="C00000"/>
              </a:solidFill>
              <a:latin typeface="Times New Roman" panose="02020603050405020304"/>
              <a:ea typeface="微软雅黑" panose="020b0503020204020204" charset="-122"/>
              <a:sym typeface="Times New Roman" panose="02020603050405020304"/>
            </a:endParaRPr>
          </a:p>
        </p:txBody>
      </p:sp>
      <p:pic>
        <p:nvPicPr>
          <p:cNvPr id="4" name="图片 3" title=""/>
          <p:cNvPicPr>
            <a:picLocks noChangeAspect="1"/>
          </p:cNvPicPr>
          <p:nvPr>
            <p:custDataLst>
              <p:tags r:id="rId6"/>
            </p:custDataLst>
          </p:nvPr>
        </p:nvPicPr>
        <p:blipFill>
          <a:blip r:embed="rId5"/>
          <a:stretch>
            <a:fillRect/>
          </a:stretch>
        </p:blipFill>
        <p:spPr>
          <a:xfrm>
            <a:off x="1445895" y="2531745"/>
            <a:ext cx="9091295" cy="431165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4" presetClass="entr" presetSubtype="0" dur="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to="" calcmode="lin" valueType="num">
                                      <p:cBhvr>
                                        <p:cTn id="12" dur="1" fill="hold"/>
                                        <p:tgtEl>
                                          <p:spTgt spid="4"/>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635" y="0"/>
            <a:ext cx="12192000" cy="68433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sz="3200">
                <a:latin typeface="楷体" panose="02010609060101010101" pitchFamily="49" charset="-122"/>
                <a:ea typeface="楷体" panose="02010609060101010101" pitchFamily="49" charset="-122"/>
                <a:cs typeface="楷体" panose="02010609060101010101" pitchFamily="49" charset="-122"/>
              </a:rPr>
              <a:t>(2)</a:t>
            </a:r>
            <a:r>
              <a:rPr sz="3200">
                <a:solidFill>
                  <a:srgbClr val="FF0000"/>
                </a:solidFill>
                <a:latin typeface="楷体" panose="02010609060101010101" pitchFamily="49" charset="-122"/>
                <a:ea typeface="楷体" panose="02010609060101010101" pitchFamily="49" charset="-122"/>
                <a:cs typeface="楷体" panose="02010609060101010101" pitchFamily="49" charset="-122"/>
              </a:rPr>
              <a:t>优点</a:t>
            </a:r>
            <a:r>
              <a:rPr lang="zh-CN" sz="3200">
                <a:solidFill>
                  <a:schemeClr val="tx1"/>
                </a:solidFill>
                <a:latin typeface="楷体" panose="02010609060101010101" pitchFamily="49" charset="-122"/>
                <a:ea typeface="楷体" panose="02010609060101010101" pitchFamily="49" charset="-122"/>
                <a:cs typeface="楷体" panose="02010609060101010101" pitchFamily="49" charset="-122"/>
              </a:rPr>
              <a:t>：</a:t>
            </a:r>
            <a:endParaRPr sz="3200">
              <a:latin typeface="楷体" panose="02010609060101010101" pitchFamily="49" charset="-122"/>
              <a:ea typeface="楷体" panose="02010609060101010101" pitchFamily="49" charset="-122"/>
              <a:cs typeface="楷体" panose="02010609060101010101" pitchFamily="49" charset="-122"/>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rPr>
              <a:t>客户端无需专门</a:t>
            </a:r>
            <a:r>
              <a:rPr lang="zh-CN" sz="3200">
                <a:latin typeface="楷体" panose="02010609060101010101" pitchFamily="49" charset="-122"/>
                <a:ea typeface="楷体" panose="02010609060101010101" pitchFamily="49" charset="-122"/>
                <a:cs typeface="楷体" panose="02010609060101010101" pitchFamily="49" charset="-122"/>
              </a:rPr>
              <a:t>的应用</a:t>
            </a:r>
            <a:r>
              <a:rPr sz="3200">
                <a:latin typeface="楷体" panose="02010609060101010101" pitchFamily="49" charset="-122"/>
                <a:ea typeface="楷体" panose="02010609060101010101" pitchFamily="49" charset="-122"/>
                <a:cs typeface="楷体" panose="02010609060101010101" pitchFamily="49" charset="-122"/>
              </a:rPr>
              <a:t>程序，</a:t>
            </a:r>
            <a:r>
              <a:rPr lang="zh-CN" sz="3200">
                <a:latin typeface="楷体" panose="02010609060101010101" pitchFamily="49" charset="-122"/>
                <a:ea typeface="楷体" panose="02010609060101010101" pitchFamily="49" charset="-122"/>
                <a:cs typeface="楷体" panose="02010609060101010101" pitchFamily="49" charset="-122"/>
              </a:rPr>
              <a:t>用户工作界面通过浏览器来实现，应用程序基本上都集中于服务器端。</a:t>
            </a:r>
            <a:endParaRPr lang="zh-CN" sz="3200">
              <a:latin typeface="楷体" panose="02010609060101010101" pitchFamily="49" charset="-122"/>
              <a:ea typeface="楷体" panose="02010609060101010101" pitchFamily="49" charset="-122"/>
              <a:cs typeface="楷体" panose="02010609060101010101" pitchFamily="49" charset="-122"/>
            </a:endParaRPr>
          </a:p>
          <a:p>
            <a:pPr indent="457200" fontAlgn="auto"/>
            <a:r>
              <a:rPr lang="zh-CN" sz="3200">
                <a:latin typeface="楷体" panose="02010609060101010101" pitchFamily="49" charset="-122"/>
                <a:ea typeface="楷体" panose="02010609060101010101" pitchFamily="49" charset="-122"/>
                <a:cs typeface="楷体" panose="02010609060101010101" pitchFamily="49" charset="-122"/>
              </a:rPr>
              <a:t>由于客户端无需专门程序，</a:t>
            </a:r>
            <a:r>
              <a:rPr sz="3200">
                <a:latin typeface="楷体" panose="02010609060101010101" pitchFamily="49" charset="-122"/>
                <a:ea typeface="楷体" panose="02010609060101010101" pitchFamily="49" charset="-122"/>
                <a:cs typeface="楷体" panose="02010609060101010101" pitchFamily="49" charset="-122"/>
              </a:rPr>
              <a:t>应用程序的升级和维护都可以在服务器端完成，</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rPr>
              <a:t>升级和维护都较方便</a:t>
            </a:r>
            <a:r>
              <a:rPr sz="3200">
                <a:latin typeface="楷体" panose="02010609060101010101" pitchFamily="49" charset="-122"/>
                <a:ea typeface="楷体" panose="02010609060101010101" pitchFamily="49" charset="-122"/>
                <a:cs typeface="楷体" panose="02010609060101010101" pitchFamily="49" charset="-122"/>
              </a:rPr>
              <a:t>，</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rPr>
              <a:t>极大地降低了成本和工作量</a:t>
            </a:r>
            <a:r>
              <a:rPr sz="3200">
                <a:latin typeface="楷体" panose="02010609060101010101" pitchFamily="49" charset="-122"/>
                <a:ea typeface="楷体" panose="02010609060101010101" pitchFamily="49" charset="-122"/>
                <a:cs typeface="楷体" panose="02010609060101010101" pitchFamily="49" charset="-122"/>
              </a:rPr>
              <a:t>。</a:t>
            </a:r>
            <a:endParaRPr sz="3200">
              <a:latin typeface="楷体" panose="02010609060101010101" pitchFamily="49" charset="-122"/>
              <a:ea typeface="楷体" panose="02010609060101010101" pitchFamily="49" charset="-122"/>
              <a:cs typeface="楷体" panose="02010609060101010101" pitchFamily="49" charset="-122"/>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rPr>
              <a:t>(3)</a:t>
            </a:r>
            <a:r>
              <a:rPr sz="3200">
                <a:solidFill>
                  <a:srgbClr val="FF0000"/>
                </a:solidFill>
                <a:latin typeface="楷体" panose="02010609060101010101" pitchFamily="49" charset="-122"/>
                <a:ea typeface="楷体" panose="02010609060101010101" pitchFamily="49" charset="-122"/>
                <a:cs typeface="楷体" panose="02010609060101010101" pitchFamily="49" charset="-122"/>
              </a:rPr>
              <a:t>缺点</a:t>
            </a:r>
            <a:r>
              <a:rPr sz="3200">
                <a:latin typeface="楷体" panose="02010609060101010101" pitchFamily="49" charset="-122"/>
                <a:ea typeface="楷体" panose="02010609060101010101" pitchFamily="49" charset="-122"/>
                <a:cs typeface="楷体" panose="02010609060101010101" pitchFamily="49" charset="-122"/>
              </a:rPr>
              <a:t>：服务器的</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rPr>
              <a:t>负荷较重</a:t>
            </a:r>
            <a:r>
              <a:rPr sz="3200">
                <a:latin typeface="楷体" panose="02010609060101010101" pitchFamily="49" charset="-122"/>
                <a:ea typeface="楷体" panose="02010609060101010101" pitchFamily="49" charset="-122"/>
                <a:cs typeface="楷体" panose="02010609060101010101" pitchFamily="49" charset="-122"/>
              </a:rPr>
              <a:t>，对服务器的</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rPr>
              <a:t>要求较高</a:t>
            </a:r>
            <a:r>
              <a:rPr sz="3200">
                <a:latin typeface="楷体" panose="02010609060101010101" pitchFamily="49" charset="-122"/>
                <a:ea typeface="楷体" panose="02010609060101010101" pitchFamily="49" charset="-122"/>
                <a:cs typeface="楷体" panose="02010609060101010101" pitchFamily="49" charset="-122"/>
              </a:rPr>
              <a:t>。</a:t>
            </a:r>
            <a:endParaRPr sz="3200">
              <a:latin typeface="楷体" panose="02010609060101010101" pitchFamily="49" charset="-122"/>
              <a:ea typeface="楷体" panose="02010609060101010101" pitchFamily="49" charset="-122"/>
              <a:cs typeface="楷体" panose="02010609060101010101" pitchFamily="49" charset="-122"/>
            </a:endParaRPr>
          </a:p>
        </p:txBody>
      </p:sp>
      <p:graphicFrame>
        <p:nvGraphicFramePr>
          <p:cNvPr id="4" name="表格 3" title=""/>
          <p:cNvGraphicFramePr>
            <a:graphicFrameLocks noGrp="1"/>
          </p:cNvGraphicFramePr>
          <p:nvPr>
            <p:custDataLst>
              <p:tags r:id="rId4"/>
            </p:custDataLst>
          </p:nvPr>
        </p:nvGraphicFramePr>
        <p:xfrm>
          <a:off x="0" y="3026410"/>
          <a:ext cx="12193270" cy="3702050"/>
        </p:xfrm>
        <a:graphic>
          <a:graphicData uri="http://schemas.openxmlformats.org/drawingml/2006/table">
            <a:tbl>
              <a:tblPr/>
              <a:tblGrid>
                <a:gridCol w="766809"/>
                <a:gridCol w="1549313"/>
                <a:gridCol w="1429919"/>
                <a:gridCol w="1429919"/>
                <a:gridCol w="5485374"/>
                <a:gridCol w="1531936"/>
              </a:tblGrid>
              <a:tr h="791845">
                <a:tc>
                  <a:txBody>
                    <a:bodyPr vert="horz" wrap="square"/>
                    <a:lstStyle/>
                    <a:p>
                      <a:pPr algn="ctr"/>
                      <a:r>
                        <a:rPr lang="zh-CN" altLang="en-US" sz="2400" b="1">
                          <a:latin typeface="楷体" panose="02010609060101010101" pitchFamily="49" charset="-122"/>
                          <a:ea typeface="楷体" panose="02010609060101010101" pitchFamily="49" charset="-122"/>
                        </a:rPr>
                        <a:t>架构</a:t>
                      </a:r>
                      <a:endParaRPr lang="zh-CN" altLang="en-US" sz="2400" b="1">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b="1">
                          <a:latin typeface="楷体" panose="02010609060101010101" pitchFamily="49" charset="-122"/>
                          <a:ea typeface="楷体" panose="02010609060101010101" pitchFamily="49" charset="-122"/>
                        </a:rPr>
                        <a:t>客户端程序</a:t>
                      </a:r>
                      <a:endParaRPr lang="zh-CN" altLang="en-US" sz="2400" b="1">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b="1">
                          <a:latin typeface="楷体" panose="02010609060101010101" pitchFamily="49" charset="-122"/>
                          <a:ea typeface="楷体" panose="02010609060101010101" pitchFamily="49" charset="-122"/>
                        </a:rPr>
                        <a:t>系统的通讯开销</a:t>
                      </a:r>
                      <a:endParaRPr lang="zh-CN" altLang="en-US" sz="2400" b="1">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buNone/>
                      </a:pPr>
                      <a:r>
                        <a:rPr lang="zh-CN" altLang="en-US" sz="2400" b="1">
                          <a:latin typeface="楷体" panose="02010609060101010101" pitchFamily="49" charset="-122"/>
                          <a:ea typeface="楷体" panose="02010609060101010101" pitchFamily="49" charset="-122"/>
                        </a:rPr>
                        <a:t>开发的难度</a:t>
                      </a:r>
                      <a:endParaRPr lang="zh-CN" altLang="en-US" sz="2400" b="1">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b="1">
                          <a:latin typeface="楷体" panose="02010609060101010101" pitchFamily="49" charset="-122"/>
                          <a:ea typeface="楷体" panose="02010609060101010101" pitchFamily="49" charset="-122"/>
                        </a:rPr>
                        <a:t>应用程序的升级和维护</a:t>
                      </a:r>
                      <a:endParaRPr lang="zh-CN" altLang="en-US" sz="2400" b="1">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b="1">
                          <a:latin typeface="楷体" panose="02010609060101010101" pitchFamily="49" charset="-122"/>
                          <a:ea typeface="楷体" panose="02010609060101010101" pitchFamily="49" charset="-122"/>
                        </a:rPr>
                        <a:t>服务器负荷</a:t>
                      </a:r>
                      <a:endParaRPr lang="zh-CN" altLang="en-US" sz="2400" b="1">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245870">
                <a:tc>
                  <a:txBody>
                    <a:bodyPr vert="horz" wrap="square"/>
                    <a:lstStyle/>
                    <a:p>
                      <a:pPr algn="ctr"/>
                      <a:r>
                        <a:rPr lang="en-US" sz="2400" b="1">
                          <a:latin typeface="楷体" panose="02010609060101010101" pitchFamily="49" charset="-122"/>
                          <a:ea typeface="楷体" panose="02010609060101010101" pitchFamily="49" charset="-122"/>
                          <a:cs typeface="楷体" panose="02010609060101010101" pitchFamily="49" charset="-122"/>
                        </a:rPr>
                        <a:t>C/S</a:t>
                      </a:r>
                      <a:r>
                        <a:rPr lang="zh-CN" altLang="en-US" sz="2400" b="1">
                          <a:latin typeface="楷体" panose="02010609060101010101" pitchFamily="49" charset="-122"/>
                          <a:ea typeface="楷体" panose="02010609060101010101" pitchFamily="49" charset="-122"/>
                          <a:cs typeface="楷体" panose="02010609060101010101" pitchFamily="49" charset="-122"/>
                        </a:rPr>
                        <a:t>架构</a:t>
                      </a:r>
                      <a:endParaRPr lang="zh-CN" altLang="en-US" sz="2400" b="1">
                        <a:latin typeface="楷体" panose="02010609060101010101" pitchFamily="49" charset="-122"/>
                        <a:ea typeface="楷体" panose="02010609060101010101" pitchFamily="49" charset="-122"/>
                        <a:cs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latin typeface="楷体" panose="02010609060101010101" pitchFamily="49" charset="-122"/>
                          <a:ea typeface="楷体" panose="02010609060101010101" pitchFamily="49" charset="-122"/>
                        </a:rPr>
                        <a:t>专用的应用程序</a:t>
                      </a:r>
                      <a:endParaRPr lang="zh-CN" altLang="en-US" sz="2400">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solidFill>
                            <a:srgbClr val="FF0000"/>
                          </a:solidFill>
                          <a:latin typeface="楷体" panose="02010609060101010101" pitchFamily="49" charset="-122"/>
                          <a:ea typeface="楷体" panose="02010609060101010101" pitchFamily="49" charset="-122"/>
                          <a:sym typeface="+mn-ea"/>
                        </a:rPr>
                        <a:t>小</a:t>
                      </a:r>
                      <a:endParaRPr lang="zh-CN" altLang="en-US" sz="2400">
                        <a:solidFill>
                          <a:srgbClr val="FF0000"/>
                        </a:solidFill>
                        <a:latin typeface="楷体" panose="02010609060101010101" pitchFamily="49" charset="-122"/>
                        <a:ea typeface="楷体" panose="02010609060101010101" pitchFamily="49" charset="-122"/>
                        <a:sym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buNone/>
                      </a:pPr>
                      <a:r>
                        <a:rPr lang="zh-CN" altLang="en-US" sz="2400">
                          <a:solidFill>
                            <a:srgbClr val="FF0000"/>
                          </a:solidFill>
                          <a:latin typeface="楷体" panose="02010609060101010101" pitchFamily="49" charset="-122"/>
                          <a:ea typeface="楷体" panose="02010609060101010101" pitchFamily="49" charset="-122"/>
                          <a:sym typeface="+mn-ea"/>
                        </a:rPr>
                        <a:t>低</a:t>
                      </a:r>
                      <a:endParaRPr lang="zh-CN" altLang="en-US" sz="2400">
                        <a:solidFill>
                          <a:srgbClr val="FF0000"/>
                        </a:solidFill>
                        <a:latin typeface="楷体" panose="02010609060101010101" pitchFamily="49" charset="-122"/>
                        <a:ea typeface="楷体" panose="02010609060101010101" pitchFamily="49" charset="-122"/>
                        <a:sym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latin typeface="楷体" panose="02010609060101010101" pitchFamily="49" charset="-122"/>
                          <a:ea typeface="楷体" panose="02010609060101010101" pitchFamily="49" charset="-122"/>
                        </a:rPr>
                        <a:t>带来一定的困难，</a:t>
                      </a:r>
                      <a:endParaRPr lang="zh-CN" altLang="en-US" sz="2400">
                        <a:latin typeface="楷体" panose="02010609060101010101" pitchFamily="49" charset="-122"/>
                        <a:ea typeface="楷体" panose="02010609060101010101" pitchFamily="49" charset="-122"/>
                      </a:endParaRPr>
                    </a:p>
                    <a:p>
                      <a:pPr algn="ctr"/>
                      <a:r>
                        <a:rPr lang="zh-CN" altLang="en-US" sz="2400">
                          <a:latin typeface="楷体" panose="02010609060101010101" pitchFamily="49" charset="-122"/>
                          <a:ea typeface="楷体" panose="02010609060101010101" pitchFamily="49" charset="-122"/>
                        </a:rPr>
                        <a:t>客户端服务器端同时升级和维护</a:t>
                      </a:r>
                      <a:endParaRPr lang="zh-CN" altLang="en-US" sz="2400">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solidFill>
                            <a:srgbClr val="FF0000"/>
                          </a:solidFill>
                          <a:latin typeface="楷体" panose="02010609060101010101" pitchFamily="49" charset="-122"/>
                          <a:ea typeface="楷体" panose="02010609060101010101" pitchFamily="49" charset="-122"/>
                        </a:rPr>
                        <a:t>低</a:t>
                      </a:r>
                      <a:endParaRPr lang="zh-CN" altLang="en-US" sz="2400">
                        <a:solidFill>
                          <a:srgbClr val="FF0000"/>
                        </a:solidFill>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1633220">
                <a:tc>
                  <a:txBody>
                    <a:bodyPr vert="horz" wrap="square"/>
                    <a:lstStyle/>
                    <a:p>
                      <a:pPr algn="ctr"/>
                      <a:r>
                        <a:rPr lang="en-US" sz="2400" b="1">
                          <a:latin typeface="楷体" panose="02010609060101010101" pitchFamily="49" charset="-122"/>
                          <a:ea typeface="楷体" panose="02010609060101010101" pitchFamily="49" charset="-122"/>
                          <a:cs typeface="楷体" panose="02010609060101010101" pitchFamily="49" charset="-122"/>
                        </a:rPr>
                        <a:t>B/S</a:t>
                      </a:r>
                      <a:r>
                        <a:rPr lang="zh-CN" altLang="en-US" sz="2400" b="1">
                          <a:latin typeface="楷体" panose="02010609060101010101" pitchFamily="49" charset="-122"/>
                          <a:ea typeface="楷体" panose="02010609060101010101" pitchFamily="49" charset="-122"/>
                          <a:cs typeface="楷体" panose="02010609060101010101" pitchFamily="49" charset="-122"/>
                        </a:rPr>
                        <a:t>架构</a:t>
                      </a:r>
                      <a:endParaRPr lang="zh-CN" altLang="en-US" sz="2400" b="1">
                        <a:latin typeface="楷体" panose="02010609060101010101" pitchFamily="49" charset="-122"/>
                        <a:ea typeface="楷体" panose="02010609060101010101" pitchFamily="49" charset="-122"/>
                        <a:cs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solidFill>
                            <a:srgbClr val="FF0000"/>
                          </a:solidFill>
                          <a:latin typeface="楷体" panose="02010609060101010101" pitchFamily="49" charset="-122"/>
                          <a:ea typeface="楷体" panose="02010609060101010101" pitchFamily="49" charset="-122"/>
                        </a:rPr>
                        <a:t>浏览器</a:t>
                      </a:r>
                      <a:endParaRPr lang="zh-CN" altLang="en-US" sz="2400">
                        <a:solidFill>
                          <a:srgbClr val="FF0000"/>
                        </a:solidFill>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latin typeface="楷体" panose="02010609060101010101" pitchFamily="49" charset="-122"/>
                          <a:ea typeface="楷体" panose="02010609060101010101" pitchFamily="49" charset="-122"/>
                          <a:sym typeface="+mn-ea"/>
                        </a:rPr>
                        <a:t>大</a:t>
                      </a:r>
                      <a:endParaRPr lang="zh-CN" altLang="en-US" sz="2400">
                        <a:latin typeface="楷体" panose="02010609060101010101" pitchFamily="49" charset="-122"/>
                        <a:ea typeface="楷体" panose="02010609060101010101" pitchFamily="49" charset="-122"/>
                        <a:sym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buNone/>
                      </a:pPr>
                      <a:r>
                        <a:rPr lang="zh-CN" altLang="en-US" sz="2400">
                          <a:latin typeface="楷体" panose="02010609060101010101" pitchFamily="49" charset="-122"/>
                          <a:ea typeface="楷体" panose="02010609060101010101" pitchFamily="49" charset="-122"/>
                          <a:sym typeface="+mn-ea"/>
                        </a:rPr>
                        <a:t>大</a:t>
                      </a:r>
                      <a:endParaRPr lang="zh-CN" altLang="en-US" sz="2400">
                        <a:latin typeface="楷体" panose="02010609060101010101" pitchFamily="49" charset="-122"/>
                        <a:ea typeface="楷体" panose="02010609060101010101" pitchFamily="49" charset="-122"/>
                        <a:sym typeface="+mn-ea"/>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solidFill>
                            <a:srgbClr val="FF0000"/>
                          </a:solidFill>
                          <a:latin typeface="楷体" panose="02010609060101010101" pitchFamily="49" charset="-122"/>
                          <a:ea typeface="楷体" panose="02010609060101010101" pitchFamily="49" charset="-122"/>
                        </a:rPr>
                        <a:t>较方便，</a:t>
                      </a:r>
                      <a:endParaRPr lang="zh-CN" altLang="en-US" sz="2400">
                        <a:solidFill>
                          <a:srgbClr val="FF0000"/>
                        </a:solidFill>
                        <a:latin typeface="楷体" panose="02010609060101010101" pitchFamily="49" charset="-122"/>
                        <a:ea typeface="楷体" panose="02010609060101010101" pitchFamily="49" charset="-122"/>
                      </a:endParaRPr>
                    </a:p>
                    <a:p>
                      <a:pPr algn="ctr"/>
                      <a:r>
                        <a:rPr lang="zh-CN" altLang="en-US" sz="2400">
                          <a:solidFill>
                            <a:srgbClr val="FF0000"/>
                          </a:solidFill>
                          <a:latin typeface="楷体" panose="02010609060101010101" pitchFamily="49" charset="-122"/>
                          <a:ea typeface="楷体" panose="02010609060101010101" pitchFamily="49" charset="-122"/>
                        </a:rPr>
                        <a:t>只升级服务器端，降低了成本和工作量</a:t>
                      </a:r>
                      <a:endParaRPr lang="zh-CN" altLang="en-US" sz="2400">
                        <a:solidFill>
                          <a:srgbClr val="FF0000"/>
                        </a:solidFill>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2400">
                          <a:latin typeface="楷体" panose="02010609060101010101" pitchFamily="49" charset="-122"/>
                          <a:ea typeface="楷体" panose="02010609060101010101" pitchFamily="49" charset="-122"/>
                        </a:rPr>
                        <a:t>重</a:t>
                      </a:r>
                      <a:endParaRPr lang="zh-CN" altLang="en-US" sz="2400">
                        <a:latin typeface="楷体" panose="02010609060101010101" pitchFamily="49" charset="-122"/>
                        <a:ea typeface="楷体" panose="02010609060101010101" pitchFamily="49" charset="-122"/>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to="" calcmode="lin" valueType="num">
                                      <p:cBhvr>
                                        <p:cTn id="7" dur="1" fill="hold"/>
                                        <p:tgtEl>
                                          <p:spTgt spid="4"/>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stretch>
            <a:fillRect/>
          </a:stretch>
        </a:blipFill>
        <a:effectLst/>
      </p:bgPr>
    </p:bg>
    <p:spTree>
      <p:nvGrpSpPr>
        <p:cNvPr id="1" name=""/>
        <p:cNvGrpSpPr/>
        <p:nvPr>
          <p:custDataLst>
            <p:tags r:id="rId2"/>
          </p:custDataLst>
        </p:nvPr>
      </p:nvGrpSpPr>
      <p:grpSpPr>
        <a:xfrm>
          <a:off x="0" y="0"/>
          <a:ext cx="0" cy="0"/>
        </a:xfrm>
      </p:grpSpPr>
      <p:sp>
        <p:nvSpPr>
          <p:cNvPr id="3" name="内容占位符 2" title=""/>
          <p:cNvSpPr>
            <a:spLocks noGrp="1"/>
          </p:cNvSpPr>
          <p:nvPr>
            <p:custDataLst>
              <p:tags r:id="rId3"/>
            </p:custDataLst>
          </p:nvPr>
        </p:nvSpPr>
        <p:spPr>
          <a:xfrm>
            <a:off x="635" y="0"/>
            <a:ext cx="12190730" cy="6858635"/>
          </a:xfrm>
          <a:solidFill>
            <a:schemeClr val="accent2"/>
          </a:solidFill>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274320" indent="-274320" fontAlgn="auto">
              <a:lnSpc>
                <a:spcPct val="100000"/>
              </a:lnSpc>
              <a:spcBef>
                <a:spcPts val="500"/>
              </a:spcBef>
              <a:buSzTx/>
              <a:buFont typeface="Wingdings 2" panose="05020102010507070707" pitchFamily="18" charset="2"/>
              <a:buNone/>
            </a:pPr>
            <a:r>
              <a:rPr 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例</a:t>
            </a:r>
            <a:r>
              <a:rPr lang="en-US" alt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1</a:t>
            </a:r>
            <a:r>
              <a:rPr lang="en-US"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小明搭建了一个“土壤湿度监测系统”，能通过浏览器查看</a:t>
            </a:r>
            <a:endPar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实时湿度数据，当湿度小于某阈值时，信息系统自动开启喷淋设备，</a:t>
            </a:r>
            <a:endPar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大于某阈值时自动关闭喷淋设备。该系统的架构如图所示：</a:t>
            </a:r>
            <a:endPar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下列说法不正确的是</a:t>
            </a:r>
            <a:r>
              <a:rPr lang="en-US"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r>
              <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endPar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sz="3200" smtClean="0">
                <a:effectLst/>
                <a:latin typeface="楷体" panose="02010609060101010101" pitchFamily="49" charset="-122"/>
                <a:ea typeface="楷体" panose="02010609060101010101" pitchFamily="49" charset="-122"/>
                <a:cs typeface="楷体" panose="02010609060101010101" pitchFamily="49" charset="-122"/>
                <a:sym typeface="+mn-ea"/>
              </a:rPr>
              <a:t>A.</a:t>
            </a: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该信息系统采用了B/S架构模式</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B.该信息系统具备闭环控制功能</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C.该信息系统仅传输了土壤湿度数据</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D.网络是该信息系统中重要的支撑技术</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文本框 4" title=""/>
          <p:cNvSpPr txBox="1"/>
          <p:nvPr>
            <p:custDataLst>
              <p:tags r:id="rId4"/>
            </p:custDataLst>
          </p:nvPr>
        </p:nvSpPr>
        <p:spPr>
          <a:xfrm>
            <a:off x="4505960" y="1638935"/>
            <a:ext cx="388620" cy="5035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effectLst/>
                <a:latin typeface="楷体" panose="02010609060101010101" pitchFamily="49" charset="-122"/>
                <a:ea typeface="楷体" panose="02010609060101010101" pitchFamily="49" charset="-122"/>
              </a:rPr>
              <a:t>C</a:t>
            </a:r>
            <a:endParaRPr lang="en-US" altLang="zh-CN" sz="3600" b="1">
              <a:solidFill>
                <a:srgbClr val="FF0000"/>
              </a:solidFill>
              <a:effectLst/>
              <a:latin typeface="楷体" panose="02010609060101010101" pitchFamily="49" charset="-122"/>
              <a:ea typeface="楷体" panose="02010609060101010101" pitchFamily="49" charset="-122"/>
            </a:endParaRPr>
          </a:p>
        </p:txBody>
      </p:sp>
      <p:sp>
        <p:nvSpPr>
          <p:cNvPr id="4" name="文本框 3" title=""/>
          <p:cNvSpPr txBox="1"/>
          <p:nvPr>
            <p:custDataLst>
              <p:tags r:id="rId5"/>
            </p:custDataLst>
          </p:nvPr>
        </p:nvSpPr>
        <p:spPr>
          <a:xfrm>
            <a:off x="-635" y="4352290"/>
            <a:ext cx="12192635" cy="2505710"/>
          </a:xfrm>
          <a:prstGeom prst="rect">
            <a:avLst/>
          </a:prstGeom>
          <a:solidFill>
            <a:schemeClr val="accent6">
              <a:lumMod val="40000"/>
              <a:lumOff val="6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00000"/>
              </a:lnSpc>
              <a:spcAft>
                <a:spcPct val="0"/>
              </a:spcAft>
              <a:tabLst>
                <a:tab pos="2610485"/>
              </a:tabLst>
            </a:pPr>
            <a:r>
              <a:rPr lang="zh-CN" altLang="zh-CN" sz="3200" kern="100">
                <a:solidFill>
                  <a:srgbClr val="FF0000"/>
                </a:solidFill>
                <a:latin typeface="楷体" panose="02010609060101010101" pitchFamily="49" charset="-122"/>
                <a:ea typeface="楷体" panose="02010609060101010101" pitchFamily="49" charset="-122"/>
                <a:cs typeface="Times New Roman" panose="02020603050405020304"/>
                <a:sym typeface="+mn-ea"/>
              </a:rPr>
              <a:t>解析：</a:t>
            </a:r>
            <a:r>
              <a:rPr lang="zh-CN" altLang="zh-CN" sz="3200" kern="100">
                <a:latin typeface="楷体" panose="02010609060101010101" pitchFamily="49" charset="-122"/>
                <a:ea typeface="楷体" panose="02010609060101010101" pitchFamily="49" charset="-122"/>
                <a:cs typeface="Times New Roman" panose="02020603050405020304"/>
                <a:sym typeface="+mn-ea"/>
              </a:rPr>
              <a:t>A选项</a:t>
            </a:r>
            <a:r>
              <a:rPr lang="zh-CN" altLang="zh-CN" sz="3200" kern="100">
                <a:solidFill>
                  <a:srgbClr val="0000FF"/>
                </a:solidFill>
                <a:latin typeface="楷体" panose="02010609060101010101" pitchFamily="49" charset="-122"/>
                <a:ea typeface="楷体" panose="02010609060101010101" pitchFamily="49" charset="-122"/>
                <a:cs typeface="Times New Roman" panose="02020603050405020304"/>
                <a:sym typeface="+mn-ea"/>
              </a:rPr>
              <a:t>Web服务器</a:t>
            </a:r>
            <a:r>
              <a:rPr lang="zh-CN" altLang="zh-CN" sz="3200" kern="100">
                <a:latin typeface="楷体" panose="02010609060101010101" pitchFamily="49" charset="-122"/>
                <a:ea typeface="楷体" panose="02010609060101010101" pitchFamily="49" charset="-122"/>
                <a:cs typeface="Times New Roman" panose="02020603050405020304"/>
                <a:sym typeface="+mn-ea"/>
              </a:rPr>
              <a:t>提供网页浏览服务，因此是B/S架构。</a:t>
            </a:r>
            <a:endParaRPr lang="zh-CN" altLang="zh-CN" sz="3200" kern="100">
              <a:latin typeface="楷体" panose="02010609060101010101" pitchFamily="49" charset="-122"/>
              <a:ea typeface="楷体" panose="02010609060101010101" pitchFamily="49" charset="-122"/>
              <a:cs typeface="Times New Roman" panose="02020603050405020304"/>
              <a:sym typeface="+mn-ea"/>
            </a:endParaRPr>
          </a:p>
          <a:p>
            <a:pPr indent="0" algn="just" fontAlgn="auto">
              <a:lnSpc>
                <a:spcPct val="100000"/>
              </a:lnSpc>
              <a:spcAft>
                <a:spcPct val="0"/>
              </a:spcAft>
              <a:tabLst>
                <a:tab pos="2610485"/>
              </a:tabLst>
            </a:pPr>
            <a:r>
              <a:rPr lang="zh-CN" altLang="zh-CN" sz="3200" kern="100">
                <a:latin typeface="楷体" panose="02010609060101010101" pitchFamily="49" charset="-122"/>
                <a:ea typeface="楷体" panose="02010609060101010101" pitchFamily="49" charset="-122"/>
                <a:cs typeface="Times New Roman" panose="02020603050405020304"/>
                <a:sym typeface="+mn-ea"/>
              </a:rPr>
              <a:t>B选项指作为被控的输出量以一定方式对输入端施加控制影响的一种控制关系。</a:t>
            </a:r>
            <a:endParaRPr lang="zh-CN" altLang="zh-CN" sz="3200" kern="100">
              <a:latin typeface="楷体" panose="02010609060101010101" pitchFamily="49" charset="-122"/>
              <a:ea typeface="楷体" panose="02010609060101010101" pitchFamily="49" charset="-122"/>
              <a:cs typeface="Times New Roman" panose="02020603050405020304"/>
              <a:sym typeface="+mn-ea"/>
            </a:endParaRPr>
          </a:p>
          <a:p>
            <a:pPr indent="0" algn="just" fontAlgn="auto">
              <a:lnSpc>
                <a:spcPct val="100000"/>
              </a:lnSpc>
              <a:spcAft>
                <a:spcPct val="0"/>
              </a:spcAft>
              <a:tabLst>
                <a:tab pos="2610485"/>
              </a:tabLst>
            </a:pPr>
            <a:r>
              <a:rPr lang="zh-CN" altLang="zh-CN" sz="3200" kern="100">
                <a:latin typeface="楷体" panose="02010609060101010101" pitchFamily="49" charset="-122"/>
                <a:ea typeface="楷体" panose="02010609060101010101" pitchFamily="49" charset="-122"/>
                <a:cs typeface="Times New Roman" panose="02020603050405020304"/>
                <a:sym typeface="+mn-ea"/>
              </a:rPr>
              <a:t>C选项信息系统在工作时，肯定还要传输</a:t>
            </a:r>
            <a:r>
              <a:rPr lang="zh-CN" altLang="zh-CN" sz="3200" kern="100">
                <a:solidFill>
                  <a:srgbClr val="0000FF"/>
                </a:solidFill>
                <a:latin typeface="楷体" panose="02010609060101010101" pitchFamily="49" charset="-122"/>
                <a:ea typeface="楷体" panose="02010609060101010101" pitchFamily="49" charset="-122"/>
                <a:cs typeface="Times New Roman" panose="02020603050405020304"/>
                <a:sym typeface="+mn-ea"/>
              </a:rPr>
              <a:t>控制信息等</a:t>
            </a:r>
            <a:r>
              <a:rPr lang="zh-CN" altLang="zh-CN" sz="3200" kern="100">
                <a:latin typeface="楷体" panose="02010609060101010101" pitchFamily="49" charset="-122"/>
                <a:ea typeface="楷体" panose="02010609060101010101" pitchFamily="49" charset="-122"/>
                <a:cs typeface="Times New Roman" panose="02020603050405020304"/>
                <a:sym typeface="+mn-ea"/>
              </a:rPr>
              <a:t>。</a:t>
            </a:r>
            <a:endParaRPr lang="zh-CN" altLang="zh-CN" sz="3200" kern="100">
              <a:latin typeface="楷体" panose="02010609060101010101" pitchFamily="49" charset="-122"/>
              <a:ea typeface="楷体" panose="02010609060101010101" pitchFamily="49" charset="-122"/>
              <a:cs typeface="Times New Roman" panose="02020603050405020304"/>
              <a:sym typeface="+mn-ea"/>
            </a:endParaRPr>
          </a:p>
          <a:p>
            <a:pPr indent="0" algn="just" fontAlgn="auto">
              <a:lnSpc>
                <a:spcPct val="100000"/>
              </a:lnSpc>
              <a:spcAft>
                <a:spcPct val="0"/>
              </a:spcAft>
              <a:tabLst>
                <a:tab pos="2610485"/>
              </a:tabLst>
            </a:pPr>
            <a:r>
              <a:rPr lang="zh-CN" altLang="zh-CN" sz="3200" kern="100">
                <a:latin typeface="楷体" panose="02010609060101010101" pitchFamily="49" charset="-122"/>
                <a:ea typeface="楷体" panose="02010609060101010101" pitchFamily="49" charset="-122"/>
                <a:cs typeface="Times New Roman" panose="02020603050405020304"/>
                <a:sym typeface="+mn-ea"/>
              </a:rPr>
              <a:t>D选项网络可将地理位置不同、功能独立的多个计算机系统互联起来。</a:t>
            </a:r>
            <a:endParaRPr lang="zh-CN" altLang="zh-CN" sz="3200" kern="100">
              <a:latin typeface="楷体" panose="02010609060101010101" pitchFamily="49" charset="-122"/>
              <a:ea typeface="楷体" panose="02010609060101010101" pitchFamily="49" charset="-122"/>
              <a:cs typeface="Times New Roman" panose="02020603050405020304"/>
              <a:sym typeface="+mn-ea"/>
            </a:endParaRPr>
          </a:p>
        </p:txBody>
      </p:sp>
      <p:pic>
        <p:nvPicPr>
          <p:cNvPr id="26645" name="Picture 21" title=""/>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178675" y="1639570"/>
            <a:ext cx="4925695" cy="27127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5"/>
                                        </p:tgtEl>
                                        <p:attrNameLst>
                                          <p:attrName>style.visibility</p:attrName>
                                        </p:attrNameLst>
                                      </p:cBhvr>
                                      <p:to>
                                        <p:strVal val="visible"/>
                                      </p:to>
                                    </p:set>
                                    <p:anim calcmode="discrete" valueType="clr">
                                      <p:cBhvr override="childStyle">
                                        <p:cTn id="7"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gtEl>
                                        <p:attrNameLst>
                                          <p:attrName>fillcolor</p:attrName>
                                        </p:attrNameLst>
                                      </p:cBhvr>
                                      <p:tavLst>
                                        <p:tav tm="0">
                                          <p:val>
                                            <p:clrVal>
                                              <a:schemeClr val="accent2"/>
                                            </p:clrVal>
                                          </p:val>
                                        </p:tav>
                                        <p:tav tm="50000">
                                          <p:val>
                                            <p:clrVal>
                                              <a:schemeClr val="hlink"/>
                                            </p:clrVal>
                                          </p:val>
                                        </p:tav>
                                      </p:tavLst>
                                    </p:anim>
                                    <p:set>
                                      <p:cBhvr>
                                        <p:cTn id="9" dur="80"/>
                                        <p:tgtEl>
                                          <p:spTgt spid="5"/>
                                        </p:tgtEl>
                                        <p:attrNameLst>
                                          <p:attrName>fill.type</p:attrName>
                                        </p:attrNameLst>
                                      </p:cBhvr>
                                      <p:to>
                                        <p:strVal val="solid"/>
                                      </p:to>
                                    </p:set>
                                  </p:childTnLst>
                                </p:cTn>
                              </p:par>
                              <p:par>
                                <p:cTn id="10" presetID="27" presetClass="entr" presetSubtype="0" dur="80" fill="hold" grpId="0" nodeType="withEffect">
                                  <p:stCondLst>
                                    <p:cond delay="0"/>
                                  </p:stCondLst>
                                  <p:iterate type="lt">
                                    <p:tmPct val="50000"/>
                                  </p:iterate>
                                  <p:childTnLst>
                                    <p:set>
                                      <p:cBhvr>
                                        <p:cTn id="11" dur="1" fill="hold">
                                          <p:stCondLst>
                                            <p:cond delay="0"/>
                                          </p:stCondLst>
                                        </p:cTn>
                                        <p:tgtEl>
                                          <p:spTgt spid="4"/>
                                        </p:tgtEl>
                                        <p:attrNameLst>
                                          <p:attrName>style.visibility</p:attrName>
                                        </p:attrNameLst>
                                      </p:cBhvr>
                                      <p:to>
                                        <p:strVal val="visible"/>
                                      </p:to>
                                    </p:set>
                                    <p:anim calcmode="discrete" valueType="clr">
                                      <p:cBhvr override="childStyle">
                                        <p:cTn id="12"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4"/>
                                        </p:tgtEl>
                                        <p:attrNameLst>
                                          <p:attrName>fillcolor</p:attrName>
                                        </p:attrNameLst>
                                      </p:cBhvr>
                                      <p:tavLst>
                                        <p:tav tm="0">
                                          <p:val>
                                            <p:clrVal>
                                              <a:schemeClr val="accent2"/>
                                            </p:clrVal>
                                          </p:val>
                                        </p:tav>
                                        <p:tav tm="50000">
                                          <p:val>
                                            <p:clrVal>
                                              <a:schemeClr val="hlink"/>
                                            </p:clrVal>
                                          </p:val>
                                        </p:tav>
                                      </p:tavLst>
                                    </p:anim>
                                    <p:set>
                                      <p:cBhvr>
                                        <p:cTn id="14" dur="80"/>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2"/>
          </p:custDataLst>
        </p:nvPr>
      </p:nvGrpSpPr>
      <p:grpSpPr>
        <a:xfrm>
          <a:off x="0" y="0"/>
          <a:ext cx="0" cy="0"/>
        </a:xfrm>
      </p:grpSpPr>
      <p:sp>
        <p:nvSpPr>
          <p:cNvPr id="3" name="内容占位符 2" title=""/>
          <p:cNvSpPr>
            <a:spLocks noGrp="1"/>
          </p:cNvSpPr>
          <p:nvPr>
            <p:custDataLst>
              <p:tags r:id="rId3"/>
            </p:custDataLst>
          </p:nvPr>
        </p:nvSpPr>
        <p:spPr>
          <a:xfrm>
            <a:off x="635" y="0"/>
            <a:ext cx="12190730" cy="6858635"/>
          </a:xfrm>
          <a:solidFill>
            <a:schemeClr val="accent2"/>
          </a:solidFill>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274320" indent="-274320" fontAlgn="auto">
              <a:lnSpc>
                <a:spcPct val="100000"/>
              </a:lnSpc>
              <a:spcBef>
                <a:spcPts val="500"/>
              </a:spcBef>
              <a:buSzTx/>
              <a:buFont typeface="Wingdings 2" panose="05020102010507070707" pitchFamily="18" charset="2"/>
              <a:buNone/>
            </a:pPr>
            <a:r>
              <a:rPr 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例</a:t>
            </a:r>
            <a:r>
              <a:rPr lang="en-US" alt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1</a:t>
            </a:r>
            <a:r>
              <a:rPr lang="zh-CN" altLang="en-US"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变式训练</a:t>
            </a:r>
            <a:r>
              <a:rPr lang="en-US"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r>
              <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某公司现行的网络系统架构是多年前搭建的，并专门配备了数名管理员负责公司内部的通信软件升级、维护，他们经常需要在几百甚至几千部电脑之间来回奔跑，工作效率低。今年，公司提起了项目改造新方案，完成后只需要在服务器端升级和维护系统即可。该公司新的网络系统架构是（   ）</a:t>
            </a:r>
            <a:endPar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sz="3200" smtClean="0">
                <a:effectLst/>
                <a:latin typeface="楷体" panose="02010609060101010101" pitchFamily="49" charset="-122"/>
                <a:ea typeface="楷体" panose="02010609060101010101" pitchFamily="49" charset="-122"/>
                <a:cs typeface="楷体" panose="02010609060101010101" pitchFamily="49" charset="-122"/>
                <a:sym typeface="+mn-ea"/>
              </a:rPr>
              <a:t>A.</a:t>
            </a: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B/S架构 	 </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B.S/C架构	</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C.S/B架构 	 </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D.C/S架构</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文本框 4" title=""/>
          <p:cNvSpPr txBox="1"/>
          <p:nvPr>
            <p:custDataLst>
              <p:tags r:id="rId4"/>
            </p:custDataLst>
          </p:nvPr>
        </p:nvSpPr>
        <p:spPr>
          <a:xfrm>
            <a:off x="8193405" y="1962785"/>
            <a:ext cx="423545" cy="5035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effectLst/>
                <a:latin typeface="楷体" panose="02010609060101010101" pitchFamily="49" charset="-122"/>
                <a:ea typeface="楷体" panose="02010609060101010101" pitchFamily="49" charset="-122"/>
              </a:rPr>
              <a:t>A</a:t>
            </a:r>
            <a:endParaRPr lang="en-US" altLang="zh-CN" sz="3600" b="1">
              <a:solidFill>
                <a:srgbClr val="FF0000"/>
              </a:solidFill>
              <a:effectLst/>
              <a:latin typeface="楷体" panose="02010609060101010101" pitchFamily="49" charset="-122"/>
              <a:ea typeface="楷体" panose="02010609060101010101" pitchFamily="49" charset="-122"/>
            </a:endParaRPr>
          </a:p>
        </p:txBody>
      </p:sp>
      <p:sp>
        <p:nvSpPr>
          <p:cNvPr id="4" name="文本框 3" title=""/>
          <p:cNvSpPr txBox="1"/>
          <p:nvPr>
            <p:custDataLst>
              <p:tags r:id="rId5"/>
            </p:custDataLst>
          </p:nvPr>
        </p:nvSpPr>
        <p:spPr>
          <a:xfrm>
            <a:off x="-635" y="4808855"/>
            <a:ext cx="12192635" cy="2049145"/>
          </a:xfrm>
          <a:prstGeom prst="rect">
            <a:avLst/>
          </a:prstGeom>
          <a:solidFill>
            <a:schemeClr val="accent6">
              <a:lumMod val="40000"/>
              <a:lumOff val="6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00000"/>
              </a:lnSpc>
              <a:spcAft>
                <a:spcPct val="0"/>
              </a:spcAft>
              <a:tabLst>
                <a:tab pos="2610485"/>
              </a:tabLst>
            </a:pPr>
            <a:r>
              <a:rPr lang="zh-CN" altLang="zh-CN" sz="2800" kern="100">
                <a:solidFill>
                  <a:srgbClr val="FF0000"/>
                </a:solidFill>
                <a:latin typeface="楷体" panose="02010609060101010101" pitchFamily="49" charset="-122"/>
                <a:ea typeface="楷体" panose="02010609060101010101" pitchFamily="49" charset="-122"/>
                <a:cs typeface="Times New Roman" panose="02020603050405020304"/>
                <a:sym typeface="+mn-ea"/>
              </a:rPr>
              <a:t>解析：</a:t>
            </a:r>
            <a:r>
              <a:rPr lang="zh-CN" altLang="zh-CN" sz="2800" kern="100">
                <a:latin typeface="楷体" panose="02010609060101010101" pitchFamily="49" charset="-122"/>
                <a:ea typeface="楷体" panose="02010609060101010101" pitchFamily="49" charset="-122"/>
                <a:cs typeface="Times New Roman" panose="02020603050405020304"/>
                <a:sym typeface="+mn-ea"/>
              </a:rPr>
              <a:t>公司现行的网络系统架构为客户端/服务器(C/S)架构，管理员为员工升级维护软件就必须到个人电脑上操作。升级后，管理员只需要维护服务器端，这种架构是</a:t>
            </a:r>
            <a:r>
              <a:rPr lang="zh-CN" altLang="zh-CN" sz="2800" kern="100">
                <a:solidFill>
                  <a:srgbClr val="0000FF"/>
                </a:solidFill>
                <a:latin typeface="楷体" panose="02010609060101010101" pitchFamily="49" charset="-122"/>
                <a:ea typeface="楷体" panose="02010609060101010101" pitchFamily="49" charset="-122"/>
                <a:cs typeface="Times New Roman" panose="02020603050405020304"/>
                <a:sym typeface="+mn-ea"/>
              </a:rPr>
              <a:t>B/S架构</a:t>
            </a:r>
            <a:r>
              <a:rPr lang="zh-CN" altLang="zh-CN" sz="2800" kern="100">
                <a:latin typeface="楷体" panose="02010609060101010101" pitchFamily="49" charset="-122"/>
                <a:ea typeface="楷体" panose="02010609060101010101" pitchFamily="49" charset="-122"/>
                <a:cs typeface="Times New Roman" panose="02020603050405020304"/>
                <a:sym typeface="+mn-ea"/>
              </a:rPr>
              <a:t>，员工只需要在个人电脑上使用浏览器完成工作。四个选项中B和C选项</a:t>
            </a:r>
            <a:r>
              <a:rPr lang="zh-CN" altLang="zh-CN" sz="2800" kern="100">
                <a:solidFill>
                  <a:srgbClr val="0000FF"/>
                </a:solidFill>
                <a:latin typeface="楷体" panose="02010609060101010101" pitchFamily="49" charset="-122"/>
                <a:ea typeface="楷体" panose="02010609060101010101" pitchFamily="49" charset="-122"/>
                <a:cs typeface="Times New Roman" panose="02020603050405020304"/>
                <a:sym typeface="+mn-ea"/>
              </a:rPr>
              <a:t>不属于网络系统架构</a:t>
            </a:r>
            <a:r>
              <a:rPr lang="zh-CN" altLang="zh-CN" sz="2800" kern="100">
                <a:latin typeface="楷体" panose="02010609060101010101" pitchFamily="49" charset="-122"/>
                <a:ea typeface="楷体" panose="02010609060101010101" pitchFamily="49" charset="-122"/>
                <a:cs typeface="Times New Roman" panose="02020603050405020304"/>
                <a:sym typeface="+mn-ea"/>
              </a:rPr>
              <a:t>。</a:t>
            </a:r>
            <a:endParaRPr lang="zh-CN" altLang="zh-CN" sz="2800" kern="100">
              <a:latin typeface="楷体" panose="02010609060101010101" pitchFamily="49" charset="-122"/>
              <a:ea typeface="楷体" panose="02010609060101010101" pitchFamily="49" charset="-122"/>
              <a:cs typeface="Times New Roman" panose="02020603050405020304"/>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5"/>
                                        </p:tgtEl>
                                        <p:attrNameLst>
                                          <p:attrName>style.visibility</p:attrName>
                                        </p:attrNameLst>
                                      </p:cBhvr>
                                      <p:to>
                                        <p:strVal val="visible"/>
                                      </p:to>
                                    </p:set>
                                    <p:anim calcmode="discrete" valueType="clr">
                                      <p:cBhvr override="childStyle">
                                        <p:cTn id="7"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gtEl>
                                        <p:attrNameLst>
                                          <p:attrName>fillcolor</p:attrName>
                                        </p:attrNameLst>
                                      </p:cBhvr>
                                      <p:tavLst>
                                        <p:tav tm="0">
                                          <p:val>
                                            <p:clrVal>
                                              <a:schemeClr val="accent2"/>
                                            </p:clrVal>
                                          </p:val>
                                        </p:tav>
                                        <p:tav tm="50000">
                                          <p:val>
                                            <p:clrVal>
                                              <a:schemeClr val="hlink"/>
                                            </p:clrVal>
                                          </p:val>
                                        </p:tav>
                                      </p:tavLst>
                                    </p:anim>
                                    <p:set>
                                      <p:cBhvr>
                                        <p:cTn id="9" dur="80"/>
                                        <p:tgtEl>
                                          <p:spTgt spid="5"/>
                                        </p:tgtEl>
                                        <p:attrNameLst>
                                          <p:attrName>fill.type</p:attrName>
                                        </p:attrNameLst>
                                      </p:cBhvr>
                                      <p:to>
                                        <p:strVal val="solid"/>
                                      </p:to>
                                    </p:set>
                                  </p:childTnLst>
                                </p:cTn>
                              </p:par>
                              <p:par>
                                <p:cTn id="10" presetID="27" presetClass="entr" presetSubtype="0" dur="80" fill="hold" grpId="0" nodeType="withEffect">
                                  <p:stCondLst>
                                    <p:cond delay="0"/>
                                  </p:stCondLst>
                                  <p:iterate type="lt">
                                    <p:tmPct val="50000"/>
                                  </p:iterate>
                                  <p:childTnLst>
                                    <p:set>
                                      <p:cBhvr>
                                        <p:cTn id="11" dur="1" fill="hold">
                                          <p:stCondLst>
                                            <p:cond delay="0"/>
                                          </p:stCondLst>
                                        </p:cTn>
                                        <p:tgtEl>
                                          <p:spTgt spid="4"/>
                                        </p:tgtEl>
                                        <p:attrNameLst>
                                          <p:attrName>style.visibility</p:attrName>
                                        </p:attrNameLst>
                                      </p:cBhvr>
                                      <p:to>
                                        <p:strVal val="visible"/>
                                      </p:to>
                                    </p:set>
                                    <p:anim calcmode="discrete" valueType="clr">
                                      <p:cBhvr override="childStyle">
                                        <p:cTn id="12"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4"/>
                                        </p:tgtEl>
                                        <p:attrNameLst>
                                          <p:attrName>fillcolor</p:attrName>
                                        </p:attrNameLst>
                                      </p:cBhvr>
                                      <p:tavLst>
                                        <p:tav tm="0">
                                          <p:val>
                                            <p:clrVal>
                                              <a:schemeClr val="accent2"/>
                                            </p:clrVal>
                                          </p:val>
                                        </p:tav>
                                        <p:tav tm="50000">
                                          <p:val>
                                            <p:clrVal>
                                              <a:schemeClr val="hlink"/>
                                            </p:clrVal>
                                          </p:val>
                                        </p:tav>
                                      </p:tavLst>
                                    </p:anim>
                                    <p:set>
                                      <p:cBhvr>
                                        <p:cTn id="14" dur="80"/>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stretch>
            <a:fillRect/>
          </a:stretch>
        </a:blipFill>
        <a:effectLst/>
      </p:bgPr>
    </p:bg>
    <p:spTree>
      <p:nvGrpSpPr>
        <p:cNvPr id="1" name=""/>
        <p:cNvGrpSpPr/>
        <p:nvPr>
          <p:custDataLst>
            <p:tags r:id="rId2"/>
          </p:custDataLst>
        </p:nvPr>
      </p:nvGrpSpPr>
      <p:grpSpPr>
        <a:xfrm>
          <a:off x="0" y="0"/>
          <a:ext cx="0" cy="0"/>
        </a:xfrm>
      </p:grpSpPr>
      <p:sp>
        <p:nvSpPr>
          <p:cNvPr id="3" name="内容占位符 2" title=""/>
          <p:cNvSpPr>
            <a:spLocks noGrp="1"/>
          </p:cNvSpPr>
          <p:nvPr>
            <p:custDataLst>
              <p:tags r:id="rId3"/>
            </p:custDataLst>
          </p:nvPr>
        </p:nvSpPr>
        <p:spPr>
          <a:xfrm>
            <a:off x="635" y="0"/>
            <a:ext cx="12190730" cy="6858635"/>
          </a:xfrm>
          <a:solidFill>
            <a:schemeClr val="accent2"/>
          </a:solidFill>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274320" indent="-274320" fontAlgn="auto">
              <a:lnSpc>
                <a:spcPct val="100000"/>
              </a:lnSpc>
              <a:spcBef>
                <a:spcPts val="500"/>
              </a:spcBef>
              <a:buSzTx/>
              <a:buFont typeface="Wingdings 2" panose="05020102010507070707" pitchFamily="18" charset="2"/>
              <a:buNone/>
            </a:pPr>
            <a:r>
              <a:rPr 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例</a:t>
            </a:r>
            <a:r>
              <a:rPr lang="en-US" alt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2</a:t>
            </a:r>
            <a:r>
              <a:rPr lang="en-US"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小明搭建“室内环境监测系统”，实现如下功能：当室内亮</a:t>
            </a:r>
            <a:endPar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度达到系统设定的阈值时，系统使用执行器放下窗帘，当窗台湿度</a:t>
            </a:r>
            <a:endPar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达到系统设定的阈值时，系统使用执行器关闭窗户，并且系统将采</a:t>
            </a:r>
            <a:endPar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集到的数据通过室内 Wi－Fi 保存到服务器的数据库中。系统架构</a:t>
            </a:r>
            <a:endPar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lang="zh-CN"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示意图如图所示。下列说法不正确是</a:t>
            </a:r>
            <a:r>
              <a:rPr lang="en-US"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r>
              <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endPar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sz="3200" smtClean="0">
                <a:effectLst/>
                <a:latin typeface="楷体" panose="02010609060101010101" pitchFamily="49" charset="-122"/>
                <a:ea typeface="楷体" panose="02010609060101010101" pitchFamily="49" charset="-122"/>
                <a:cs typeface="楷体" panose="02010609060101010101" pitchFamily="49" charset="-122"/>
                <a:sym typeface="+mn-ea"/>
              </a:rPr>
              <a:t>A.</a:t>
            </a: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搭建该系统需要配备光线传感器和湿度传感器</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B.该系统的网络架构为 C/S 架构</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C.执行器可以响应 PC 客户端的请求</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D.该系统客户端可以获取输入端传感器的数据</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文本框 4" title=""/>
          <p:cNvSpPr txBox="1"/>
          <p:nvPr>
            <p:custDataLst>
              <p:tags r:id="rId4"/>
            </p:custDataLst>
          </p:nvPr>
        </p:nvSpPr>
        <p:spPr>
          <a:xfrm>
            <a:off x="7368540" y="2200910"/>
            <a:ext cx="388620" cy="5035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effectLst/>
                <a:latin typeface="楷体" panose="02010609060101010101" pitchFamily="49" charset="-122"/>
                <a:ea typeface="楷体" panose="02010609060101010101" pitchFamily="49" charset="-122"/>
              </a:rPr>
              <a:t>B</a:t>
            </a:r>
            <a:endParaRPr lang="en-US" altLang="zh-CN" sz="3600" b="1">
              <a:solidFill>
                <a:srgbClr val="FF0000"/>
              </a:solidFill>
              <a:effectLst/>
              <a:latin typeface="楷体" panose="02010609060101010101" pitchFamily="49" charset="-122"/>
              <a:ea typeface="楷体" panose="02010609060101010101" pitchFamily="49" charset="-122"/>
            </a:endParaRPr>
          </a:p>
        </p:txBody>
      </p:sp>
      <p:sp>
        <p:nvSpPr>
          <p:cNvPr id="4" name="文本框 3" title=""/>
          <p:cNvSpPr txBox="1"/>
          <p:nvPr>
            <p:custDataLst>
              <p:tags r:id="rId5"/>
            </p:custDataLst>
          </p:nvPr>
        </p:nvSpPr>
        <p:spPr>
          <a:xfrm>
            <a:off x="-635" y="5041265"/>
            <a:ext cx="12192635" cy="1816735"/>
          </a:xfrm>
          <a:prstGeom prst="rect">
            <a:avLst/>
          </a:prstGeom>
          <a:solidFill>
            <a:schemeClr val="accent6">
              <a:lumMod val="40000"/>
              <a:lumOff val="6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00000"/>
              </a:lnSpc>
              <a:spcAft>
                <a:spcPct val="0"/>
              </a:spcAft>
              <a:tabLst>
                <a:tab pos="2610485"/>
              </a:tabLst>
            </a:pPr>
            <a:r>
              <a:rPr lang="zh-CN" altLang="zh-CN" sz="3200" kern="100">
                <a:solidFill>
                  <a:srgbClr val="FF0000"/>
                </a:solidFill>
                <a:latin typeface="楷体" panose="02010609060101010101" pitchFamily="49" charset="-122"/>
                <a:ea typeface="楷体" panose="02010609060101010101" pitchFamily="49" charset="-122"/>
                <a:cs typeface="Times New Roman" panose="02020603050405020304"/>
                <a:sym typeface="+mn-ea"/>
              </a:rPr>
              <a:t>解析：</a:t>
            </a:r>
            <a:endParaRPr lang="zh-CN" altLang="zh-CN" sz="3200" kern="100">
              <a:solidFill>
                <a:srgbClr val="FF0000"/>
              </a:solidFill>
              <a:latin typeface="楷体" panose="02010609060101010101" pitchFamily="49" charset="-122"/>
              <a:ea typeface="楷体" panose="02010609060101010101" pitchFamily="49" charset="-122"/>
              <a:cs typeface="Times New Roman" panose="02020603050405020304"/>
              <a:sym typeface="+mn-ea"/>
            </a:endParaRPr>
          </a:p>
          <a:p>
            <a:pPr indent="0" algn="just" fontAlgn="auto">
              <a:lnSpc>
                <a:spcPct val="100000"/>
              </a:lnSpc>
              <a:spcAft>
                <a:spcPct val="0"/>
              </a:spcAft>
              <a:tabLst>
                <a:tab pos="2610485"/>
              </a:tabLst>
            </a:pPr>
            <a:r>
              <a:rPr lang="zh-CN" altLang="zh-CN" sz="3200" kern="100">
                <a:latin typeface="楷体" panose="02010609060101010101" pitchFamily="49" charset="-122"/>
                <a:ea typeface="楷体" panose="02010609060101010101" pitchFamily="49" charset="-122"/>
                <a:cs typeface="Times New Roman" panose="02020603050405020304"/>
                <a:sym typeface="+mn-ea"/>
              </a:rPr>
              <a:t>B选项题目中采用</a:t>
            </a:r>
            <a:r>
              <a:rPr lang="zh-CN" altLang="zh-CN" sz="3200" kern="100">
                <a:solidFill>
                  <a:srgbClr val="0000FF"/>
                </a:solidFill>
                <a:latin typeface="楷体" panose="02010609060101010101" pitchFamily="49" charset="-122"/>
                <a:ea typeface="楷体" panose="02010609060101010101" pitchFamily="49" charset="-122"/>
                <a:cs typeface="Times New Roman" panose="02020603050405020304"/>
                <a:sym typeface="+mn-ea"/>
              </a:rPr>
              <a:t>Web服务器</a:t>
            </a:r>
            <a:r>
              <a:rPr lang="zh-CN" altLang="zh-CN" sz="3200" kern="100">
                <a:latin typeface="楷体" panose="02010609060101010101" pitchFamily="49" charset="-122"/>
                <a:ea typeface="楷体" panose="02010609060101010101" pitchFamily="49" charset="-122"/>
                <a:cs typeface="Times New Roman" panose="02020603050405020304"/>
                <a:sym typeface="+mn-ea"/>
              </a:rPr>
              <a:t>，可知为</a:t>
            </a:r>
            <a:r>
              <a:rPr lang="zh-CN" altLang="zh-CN" sz="3200" kern="100">
                <a:solidFill>
                  <a:srgbClr val="0000FF"/>
                </a:solidFill>
                <a:latin typeface="楷体" panose="02010609060101010101" pitchFamily="49" charset="-122"/>
                <a:ea typeface="楷体" panose="02010609060101010101" pitchFamily="49" charset="-122"/>
                <a:cs typeface="Times New Roman" panose="02020603050405020304"/>
                <a:sym typeface="+mn-ea"/>
              </a:rPr>
              <a:t>B/S架构</a:t>
            </a:r>
            <a:r>
              <a:rPr lang="zh-CN" altLang="zh-CN" sz="3200" kern="100">
                <a:latin typeface="楷体" panose="02010609060101010101" pitchFamily="49" charset="-122"/>
                <a:ea typeface="楷体" panose="02010609060101010101" pitchFamily="49" charset="-122"/>
                <a:cs typeface="Times New Roman" panose="02020603050405020304"/>
                <a:sym typeface="+mn-ea"/>
              </a:rPr>
              <a:t>。</a:t>
            </a:r>
            <a:endParaRPr lang="zh-CN" altLang="zh-CN" sz="3200" kern="100">
              <a:latin typeface="楷体" panose="02010609060101010101" pitchFamily="49" charset="-122"/>
              <a:ea typeface="楷体" panose="02010609060101010101" pitchFamily="49" charset="-122"/>
              <a:cs typeface="Times New Roman" panose="02020603050405020304"/>
              <a:sym typeface="+mn-ea"/>
            </a:endParaRPr>
          </a:p>
          <a:p>
            <a:pPr indent="0" algn="just" fontAlgn="auto">
              <a:lnSpc>
                <a:spcPct val="100000"/>
              </a:lnSpc>
              <a:spcAft>
                <a:spcPct val="0"/>
              </a:spcAft>
              <a:tabLst>
                <a:tab pos="2610485"/>
              </a:tabLst>
            </a:pPr>
            <a:r>
              <a:rPr lang="zh-CN" altLang="zh-CN" sz="3200" kern="100">
                <a:latin typeface="楷体" panose="02010609060101010101" pitchFamily="49" charset="-122"/>
                <a:ea typeface="楷体" panose="02010609060101010101" pitchFamily="49" charset="-122"/>
                <a:cs typeface="Times New Roman" panose="02020603050405020304"/>
                <a:sym typeface="+mn-ea"/>
              </a:rPr>
              <a:t>C选项执行器响应PC客户端请求，执行相应的动作。</a:t>
            </a:r>
            <a:endParaRPr lang="zh-CN" altLang="zh-CN" sz="3200" kern="100">
              <a:latin typeface="楷体" panose="02010609060101010101" pitchFamily="49" charset="-122"/>
              <a:ea typeface="楷体" panose="02010609060101010101" pitchFamily="49" charset="-122"/>
              <a:cs typeface="Times New Roman" panose="02020603050405020304"/>
              <a:sym typeface="+mn-ea"/>
            </a:endParaRPr>
          </a:p>
        </p:txBody>
      </p:sp>
      <p:pic>
        <p:nvPicPr>
          <p:cNvPr id="17448" name="Picture 40" title=""/>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919720" y="2704465"/>
            <a:ext cx="4272280" cy="2057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5"/>
                                        </p:tgtEl>
                                        <p:attrNameLst>
                                          <p:attrName>style.visibility</p:attrName>
                                        </p:attrNameLst>
                                      </p:cBhvr>
                                      <p:to>
                                        <p:strVal val="visible"/>
                                      </p:to>
                                    </p:set>
                                    <p:anim calcmode="discrete" valueType="clr">
                                      <p:cBhvr override="childStyle">
                                        <p:cTn id="7"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gtEl>
                                        <p:attrNameLst>
                                          <p:attrName>fillcolor</p:attrName>
                                        </p:attrNameLst>
                                      </p:cBhvr>
                                      <p:tavLst>
                                        <p:tav tm="0">
                                          <p:val>
                                            <p:clrVal>
                                              <a:schemeClr val="accent2"/>
                                            </p:clrVal>
                                          </p:val>
                                        </p:tav>
                                        <p:tav tm="50000">
                                          <p:val>
                                            <p:clrVal>
                                              <a:schemeClr val="hlink"/>
                                            </p:clrVal>
                                          </p:val>
                                        </p:tav>
                                      </p:tavLst>
                                    </p:anim>
                                    <p:set>
                                      <p:cBhvr>
                                        <p:cTn id="9" dur="80"/>
                                        <p:tgtEl>
                                          <p:spTgt spid="5"/>
                                        </p:tgtEl>
                                        <p:attrNameLst>
                                          <p:attrName>fill.type</p:attrName>
                                        </p:attrNameLst>
                                      </p:cBhvr>
                                      <p:to>
                                        <p:strVal val="solid"/>
                                      </p:to>
                                    </p:set>
                                  </p:childTnLst>
                                </p:cTn>
                              </p:par>
                              <p:par>
                                <p:cTn id="10" presetID="27" presetClass="entr" presetSubtype="0" dur="80" fill="hold" grpId="0" nodeType="withEffect">
                                  <p:stCondLst>
                                    <p:cond delay="0"/>
                                  </p:stCondLst>
                                  <p:iterate type="lt">
                                    <p:tmPct val="50000"/>
                                  </p:iterate>
                                  <p:childTnLst>
                                    <p:set>
                                      <p:cBhvr>
                                        <p:cTn id="11" dur="1" fill="hold">
                                          <p:stCondLst>
                                            <p:cond delay="0"/>
                                          </p:stCondLst>
                                        </p:cTn>
                                        <p:tgtEl>
                                          <p:spTgt spid="4"/>
                                        </p:tgtEl>
                                        <p:attrNameLst>
                                          <p:attrName>style.visibility</p:attrName>
                                        </p:attrNameLst>
                                      </p:cBhvr>
                                      <p:to>
                                        <p:strVal val="visible"/>
                                      </p:to>
                                    </p:set>
                                    <p:anim calcmode="discrete" valueType="clr">
                                      <p:cBhvr override="childStyle">
                                        <p:cTn id="12"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4"/>
                                        </p:tgtEl>
                                        <p:attrNameLst>
                                          <p:attrName>fillcolor</p:attrName>
                                        </p:attrNameLst>
                                      </p:cBhvr>
                                      <p:tavLst>
                                        <p:tav tm="0">
                                          <p:val>
                                            <p:clrVal>
                                              <a:schemeClr val="accent2"/>
                                            </p:clrVal>
                                          </p:val>
                                        </p:tav>
                                        <p:tav tm="50000">
                                          <p:val>
                                            <p:clrVal>
                                              <a:schemeClr val="hlink"/>
                                            </p:clrVal>
                                          </p:val>
                                        </p:tav>
                                      </p:tavLst>
                                    </p:anim>
                                    <p:set>
                                      <p:cBhvr>
                                        <p:cTn id="14" dur="80"/>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stretch>
            <a:fillRect/>
          </a:stretch>
        </a:blipFill>
        <a:effectLst/>
      </p:bgPr>
    </p:bg>
    <p:spTree>
      <p:nvGrpSpPr>
        <p:cNvPr id="1" name=""/>
        <p:cNvGrpSpPr/>
        <p:nvPr>
          <p:custDataLst>
            <p:tags r:id="rId2"/>
          </p:custDataLst>
        </p:nvPr>
      </p:nvGrpSpPr>
      <p:grpSpPr>
        <a:xfrm>
          <a:off x="0" y="0"/>
          <a:ext cx="0" cy="0"/>
        </a:xfrm>
      </p:grpSpPr>
      <p:sp>
        <p:nvSpPr>
          <p:cNvPr id="3" name="内容占位符 2" title=""/>
          <p:cNvSpPr>
            <a:spLocks noGrp="1"/>
          </p:cNvSpPr>
          <p:nvPr>
            <p:custDataLst>
              <p:tags r:id="rId3"/>
            </p:custDataLst>
          </p:nvPr>
        </p:nvSpPr>
        <p:spPr>
          <a:xfrm>
            <a:off x="635" y="0"/>
            <a:ext cx="12190730" cy="6858635"/>
          </a:xfrm>
          <a:solidFill>
            <a:schemeClr val="accent2"/>
          </a:solidFill>
        </p:spPr>
        <p:txBody>
          <a:bodyPr/>
          <a:lstStyle>
            <a:defPPr>
              <a:defRPr lang="zh-CN"/>
            </a:defPPr>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274320" indent="-274320" fontAlgn="auto">
              <a:lnSpc>
                <a:spcPct val="100000"/>
              </a:lnSpc>
              <a:spcBef>
                <a:spcPts val="500"/>
              </a:spcBef>
              <a:buSzTx/>
              <a:buFont typeface="Wingdings 2" panose="05020102010507070707" pitchFamily="18" charset="2"/>
              <a:buNone/>
            </a:pPr>
            <a:r>
              <a:rPr 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例</a:t>
            </a:r>
            <a:r>
              <a:rPr lang="en-US" altLang="zh-CN"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2</a:t>
            </a:r>
            <a:r>
              <a:rPr lang="zh-CN" altLang="en-US" sz="3200" b="1" noProof="1" smtClean="0">
                <a:solidFill>
                  <a:srgbClr val="7030A0"/>
                </a:solidFill>
                <a:effectLst/>
                <a:latin typeface="楷体" panose="02010609060101010101" pitchFamily="49" charset="-122"/>
                <a:ea typeface="楷体" panose="02010609060101010101" pitchFamily="49" charset="-122"/>
                <a:cs typeface="楷体" panose="02010609060101010101" pitchFamily="49" charset="-122"/>
              </a:rPr>
              <a:t>变式训练</a:t>
            </a:r>
            <a:r>
              <a:rPr lang="en-US" sz="3200" b="1"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  </a:t>
            </a:r>
            <a:r>
              <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rPr>
              <a:t>小王搭建“室内环境监测系统”，实现如下功能：当室内亮度达到系统设定的阈值时，系统使用执行器放下窗帘，当窗台湿度达到系统设定的阈值时， 系统使用执行器关闭窗户，并且系统将采集到的数据通过室内 Wi­Fi保存到服务器的数据库中。系统架构示意图如图所示。下列说法不正确的是（   ）</a:t>
            </a:r>
            <a:endParaRPr sz="3200" noProof="1" smtClean="0">
              <a:solidFill>
                <a:schemeClr val="tx1"/>
              </a:solidFill>
              <a:effectLst/>
              <a:latin typeface="楷体" panose="02010609060101010101" pitchFamily="49" charset="-122"/>
              <a:ea typeface="楷体" panose="02010609060101010101" pitchFamily="49" charset="-122"/>
              <a:cs typeface="楷体" panose="02010609060101010101" pitchFamily="49" charset="-122"/>
            </a:endParaRPr>
          </a:p>
          <a:p>
            <a:pPr marL="274320" indent="-274320" fontAlgn="auto">
              <a:lnSpc>
                <a:spcPct val="100000"/>
              </a:lnSpc>
              <a:spcBef>
                <a:spcPts val="500"/>
              </a:spcBef>
              <a:buSzTx/>
              <a:buFont typeface="Wingdings 2" panose="05020102010507070707" pitchFamily="18" charset="2"/>
              <a:buNone/>
            </a:pPr>
            <a:r>
              <a:rPr sz="3200" smtClean="0">
                <a:effectLst/>
                <a:latin typeface="楷体" panose="02010609060101010101" pitchFamily="49" charset="-122"/>
                <a:ea typeface="楷体" panose="02010609060101010101" pitchFamily="49" charset="-122"/>
                <a:cs typeface="楷体" panose="02010609060101010101" pitchFamily="49" charset="-122"/>
                <a:sym typeface="+mn-ea"/>
              </a:rPr>
              <a:t>A.</a:t>
            </a: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搭建该系统需要配备光敏传感器和湿度传感器 </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B.该系统运行速度仅取决于硬件的性能</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C.本系统采用B/S网络开发模式进行工作</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a:p>
            <a:pPr marL="274320" indent="-274320" fontAlgn="auto">
              <a:lnSpc>
                <a:spcPct val="100000"/>
              </a:lnSpc>
              <a:spcBef>
                <a:spcPts val="500"/>
              </a:spcBef>
              <a:buSzTx/>
              <a:buFont typeface="Wingdings 2" panose="05020102010507070707" pitchFamily="18" charset="2"/>
              <a:buNone/>
            </a:pPr>
            <a:r>
              <a:rPr lang="zh-CN" sz="3200" smtClean="0">
                <a:effectLst/>
                <a:latin typeface="楷体" panose="02010609060101010101" pitchFamily="49" charset="-122"/>
                <a:ea typeface="楷体" panose="02010609060101010101" pitchFamily="49" charset="-122"/>
                <a:cs typeface="楷体" panose="02010609060101010101" pitchFamily="49" charset="-122"/>
                <a:sym typeface="+mn-ea"/>
              </a:rPr>
              <a:t>D.该系统客户端可以通过网络获取输入端传感器的数据</a:t>
            </a:r>
            <a:endParaRPr lang="zh-CN" sz="3200" smtClean="0">
              <a:effectLst/>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5" name="文本框 4" title=""/>
          <p:cNvSpPr txBox="1"/>
          <p:nvPr>
            <p:custDataLst>
              <p:tags r:id="rId4"/>
            </p:custDataLst>
          </p:nvPr>
        </p:nvSpPr>
        <p:spPr>
          <a:xfrm>
            <a:off x="9434195" y="1962785"/>
            <a:ext cx="423545" cy="5035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FF0000"/>
                </a:solidFill>
                <a:effectLst/>
                <a:latin typeface="楷体" panose="02010609060101010101" pitchFamily="49" charset="-122"/>
                <a:ea typeface="楷体" panose="02010609060101010101" pitchFamily="49" charset="-122"/>
              </a:rPr>
              <a:t>B</a:t>
            </a:r>
            <a:endParaRPr lang="en-US" altLang="zh-CN" sz="3600" b="1">
              <a:solidFill>
                <a:srgbClr val="FF0000"/>
              </a:solidFill>
              <a:effectLst/>
              <a:latin typeface="楷体" panose="02010609060101010101" pitchFamily="49" charset="-122"/>
              <a:ea typeface="楷体" panose="02010609060101010101" pitchFamily="49" charset="-122"/>
            </a:endParaRPr>
          </a:p>
        </p:txBody>
      </p:sp>
      <p:sp>
        <p:nvSpPr>
          <p:cNvPr id="4" name="文本框 3" title=""/>
          <p:cNvSpPr txBox="1"/>
          <p:nvPr>
            <p:custDataLst>
              <p:tags r:id="rId5"/>
            </p:custDataLst>
          </p:nvPr>
        </p:nvSpPr>
        <p:spPr>
          <a:xfrm>
            <a:off x="-635" y="4706620"/>
            <a:ext cx="5588635" cy="2151380"/>
          </a:xfrm>
          <a:prstGeom prst="rect">
            <a:avLst/>
          </a:prstGeom>
          <a:solidFill>
            <a:schemeClr val="accent6">
              <a:lumMod val="40000"/>
              <a:lumOff val="60000"/>
            </a:schemeClr>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00000"/>
              </a:lnSpc>
              <a:spcAft>
                <a:spcPct val="0"/>
              </a:spcAft>
              <a:tabLst>
                <a:tab pos="2610485"/>
              </a:tabLst>
            </a:pPr>
            <a:r>
              <a:rPr lang="zh-CN" altLang="zh-CN" sz="2800" kern="100">
                <a:solidFill>
                  <a:srgbClr val="FF0000"/>
                </a:solidFill>
                <a:latin typeface="楷体" panose="02010609060101010101" pitchFamily="49" charset="-122"/>
                <a:ea typeface="楷体" panose="02010609060101010101" pitchFamily="49" charset="-122"/>
                <a:cs typeface="Times New Roman" panose="02020603050405020304"/>
                <a:sym typeface="+mn-ea"/>
              </a:rPr>
              <a:t>解析：</a:t>
            </a:r>
            <a:r>
              <a:rPr lang="zh-CN" altLang="zh-CN" sz="2800" kern="100">
                <a:latin typeface="楷体" panose="02010609060101010101" pitchFamily="49" charset="-122"/>
                <a:ea typeface="楷体" panose="02010609060101010101" pitchFamily="49" charset="-122"/>
                <a:cs typeface="Times New Roman" panose="02020603050405020304"/>
                <a:sym typeface="+mn-ea"/>
              </a:rPr>
              <a:t>该系统运行速度取决于</a:t>
            </a:r>
            <a:r>
              <a:rPr lang="zh-CN" altLang="zh-CN" sz="2800" kern="100">
                <a:solidFill>
                  <a:srgbClr val="0000FF"/>
                </a:solidFill>
                <a:latin typeface="楷体" panose="02010609060101010101" pitchFamily="49" charset="-122"/>
                <a:ea typeface="楷体" panose="02010609060101010101" pitchFamily="49" charset="-122"/>
                <a:cs typeface="Times New Roman" panose="02020603050405020304"/>
                <a:sym typeface="+mn-ea"/>
              </a:rPr>
              <a:t>软件及硬件的综合性能</a:t>
            </a:r>
            <a:r>
              <a:rPr lang="zh-CN" altLang="zh-CN" sz="2800" kern="100">
                <a:latin typeface="楷体" panose="02010609060101010101" pitchFamily="49" charset="-122"/>
                <a:ea typeface="楷体" panose="02010609060101010101" pitchFamily="49" charset="-122"/>
                <a:cs typeface="Times New Roman" panose="02020603050405020304"/>
                <a:sym typeface="+mn-ea"/>
              </a:rPr>
              <a:t>。</a:t>
            </a:r>
            <a:endParaRPr lang="zh-CN" altLang="zh-CN" sz="2800" kern="100">
              <a:latin typeface="楷体" panose="02010609060101010101" pitchFamily="49" charset="-122"/>
              <a:ea typeface="楷体" panose="02010609060101010101" pitchFamily="49" charset="-122"/>
              <a:cs typeface="Times New Roman" panose="02020603050405020304"/>
              <a:sym typeface="+mn-ea"/>
            </a:endParaRPr>
          </a:p>
        </p:txBody>
      </p:sp>
      <p:pic>
        <p:nvPicPr>
          <p:cNvPr id="18473" name="Picture 41" title=""/>
          <p:cNvPicPr>
            <a:picLocks noChangeAspect="1" noChangeArrowheads="1"/>
          </p:cNvPicPr>
          <p:nvPr>
            <p:custDataLst>
              <p:tags r:id="rId7"/>
            </p:custDataLst>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262370" y="4706620"/>
            <a:ext cx="5929630" cy="215138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5"/>
                                        </p:tgtEl>
                                        <p:attrNameLst>
                                          <p:attrName>style.visibility</p:attrName>
                                        </p:attrNameLst>
                                      </p:cBhvr>
                                      <p:to>
                                        <p:strVal val="visible"/>
                                      </p:to>
                                    </p:set>
                                    <p:anim calcmode="discrete" valueType="clr">
                                      <p:cBhvr override="childStyle">
                                        <p:cTn id="7" dur="80"/>
                                        <p:tgtEl>
                                          <p:spTgt spid="5"/>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5"/>
                                        </p:tgtEl>
                                        <p:attrNameLst>
                                          <p:attrName>fillcolor</p:attrName>
                                        </p:attrNameLst>
                                      </p:cBhvr>
                                      <p:tavLst>
                                        <p:tav tm="0">
                                          <p:val>
                                            <p:clrVal>
                                              <a:schemeClr val="accent2"/>
                                            </p:clrVal>
                                          </p:val>
                                        </p:tav>
                                        <p:tav tm="50000">
                                          <p:val>
                                            <p:clrVal>
                                              <a:schemeClr val="hlink"/>
                                            </p:clrVal>
                                          </p:val>
                                        </p:tav>
                                      </p:tavLst>
                                    </p:anim>
                                    <p:set>
                                      <p:cBhvr>
                                        <p:cTn id="9" dur="80"/>
                                        <p:tgtEl>
                                          <p:spTgt spid="5"/>
                                        </p:tgtEl>
                                        <p:attrNameLst>
                                          <p:attrName>fill.type</p:attrName>
                                        </p:attrNameLst>
                                      </p:cBhvr>
                                      <p:to>
                                        <p:strVal val="solid"/>
                                      </p:to>
                                    </p:set>
                                  </p:childTnLst>
                                </p:cTn>
                              </p:par>
                              <p:par>
                                <p:cTn id="10" presetID="27" presetClass="entr" presetSubtype="0" dur="80" fill="hold" grpId="0" nodeType="withEffect">
                                  <p:stCondLst>
                                    <p:cond delay="0"/>
                                  </p:stCondLst>
                                  <p:iterate type="lt">
                                    <p:tmPct val="50000"/>
                                  </p:iterate>
                                  <p:childTnLst>
                                    <p:set>
                                      <p:cBhvr>
                                        <p:cTn id="11" dur="1" fill="hold">
                                          <p:stCondLst>
                                            <p:cond delay="0"/>
                                          </p:stCondLst>
                                        </p:cTn>
                                        <p:tgtEl>
                                          <p:spTgt spid="4"/>
                                        </p:tgtEl>
                                        <p:attrNameLst>
                                          <p:attrName>style.visibility</p:attrName>
                                        </p:attrNameLst>
                                      </p:cBhvr>
                                      <p:to>
                                        <p:strVal val="visible"/>
                                      </p:to>
                                    </p:set>
                                    <p:anim calcmode="discrete" valueType="clr">
                                      <p:cBhvr override="childStyle">
                                        <p:cTn id="12"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13" dur="80"/>
                                        <p:tgtEl>
                                          <p:spTgt spid="4"/>
                                        </p:tgtEl>
                                        <p:attrNameLst>
                                          <p:attrName>fillcolor</p:attrName>
                                        </p:attrNameLst>
                                      </p:cBhvr>
                                      <p:tavLst>
                                        <p:tav tm="0">
                                          <p:val>
                                            <p:clrVal>
                                              <a:schemeClr val="accent2"/>
                                            </p:clrVal>
                                          </p:val>
                                        </p:tav>
                                        <p:tav tm="50000">
                                          <p:val>
                                            <p:clrVal>
                                              <a:schemeClr val="hlink"/>
                                            </p:clrVal>
                                          </p:val>
                                        </p:tav>
                                      </p:tavLst>
                                    </p:anim>
                                    <p:set>
                                      <p:cBhvr>
                                        <p:cTn id="14" dur="80"/>
                                        <p:tgtEl>
                                          <p:spTgt spid="4"/>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2"/>
          </p:custDataLst>
        </p:nvPr>
      </p:nvGrpSpPr>
      <p:grpSpPr>
        <a:xfrm>
          <a:off x="0" y="0"/>
          <a:ext cx="0" cy="0"/>
        </a:xfrm>
      </p:grpSpPr>
      <p:sp>
        <p:nvSpPr>
          <p:cNvPr id="60" name="文本框 59" title=""/>
          <p:cNvSpPr txBox="1"/>
          <p:nvPr>
            <p:custDataLst>
              <p:tags r:id="rId3"/>
            </p:custDataLst>
          </p:nvPr>
        </p:nvSpPr>
        <p:spPr>
          <a:xfrm>
            <a:off x="0" y="0"/>
            <a:ext cx="12191365" cy="64579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altLang="en-US" sz="3600" b="1" smtClean="0">
                <a:latin typeface="Times New Roman" panose="02020603050405020304" pitchFamily="18" charset="0"/>
                <a:ea typeface="楷体" panose="02010609060101010101" pitchFamily="49" charset="-122"/>
                <a:cs typeface="Times New Roman" panose="02020603050405020304" pitchFamily="18" charset="0"/>
              </a:rPr>
              <a:t>知识点</a:t>
            </a:r>
            <a:r>
              <a:rPr lang="en-US" altLang="zh-CN" sz="3600" b="1" smtClean="0">
                <a:latin typeface="Times New Roman" panose="02020603050405020304" pitchFamily="18" charset="0"/>
                <a:ea typeface="楷体" panose="02010609060101010101" pitchFamily="49" charset="-122"/>
                <a:cs typeface="Times New Roman" panose="02020603050405020304" pitchFamily="18" charset="0"/>
              </a:rPr>
              <a:t>2.6.2</a:t>
            </a:r>
            <a:r>
              <a:rPr lang="zh-CN" altLang="en-US" sz="3600" b="1" smtClean="0">
                <a:latin typeface="Times New Roman" panose="02020603050405020304" pitchFamily="18" charset="0"/>
                <a:ea typeface="楷体" panose="02010609060101010101" pitchFamily="49" charset="-122"/>
                <a:cs typeface="Times New Roman" panose="02020603050405020304" pitchFamily="18" charset="0"/>
              </a:rPr>
              <a:t>：网络应用的规划设计</a:t>
            </a:r>
            <a:endParaRPr lang="zh-CN" altLang="en-US" sz="3600" b="1" smtClean="0">
              <a:latin typeface="Times New Roman" panose="02020603050405020304" pitchFamily="18" charset="0"/>
              <a:ea typeface="楷体" panose="02010609060101010101" pitchFamily="49" charset="-122"/>
              <a:cs typeface="Times New Roman" panose="02020603050405020304" pitchFamily="18" charset="0"/>
            </a:endParaRPr>
          </a:p>
        </p:txBody>
      </p:sp>
      <p:sp>
        <p:nvSpPr>
          <p:cNvPr id="4" name="文本框 3" title=""/>
          <p:cNvSpPr txBox="1"/>
          <p:nvPr>
            <p:custDataLst>
              <p:tags r:id="rId4"/>
            </p:custDataLst>
          </p:nvPr>
        </p:nvSpPr>
        <p:spPr>
          <a:xfrm>
            <a:off x="0" y="468630"/>
            <a:ext cx="12192635" cy="638937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lang="en-US" sz="3200">
                <a:latin typeface="楷体" panose="02010609060101010101" pitchFamily="49" charset="-122"/>
                <a:ea typeface="楷体" panose="02010609060101010101" pitchFamily="49" charset="-122"/>
                <a:cs typeface="楷体" panose="02010609060101010101" pitchFamily="49" charset="-122"/>
                <a:sym typeface="+mn-ea"/>
              </a:rPr>
              <a:t>1.</a:t>
            </a:r>
            <a:r>
              <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过程</a:t>
            </a:r>
            <a:endPar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(1)对网络应用进行</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详细的分析</a:t>
            </a:r>
            <a:r>
              <a:rPr sz="3200">
                <a:latin typeface="楷体" panose="02010609060101010101" pitchFamily="49" charset="-122"/>
                <a:ea typeface="楷体" panose="02010609060101010101" pitchFamily="49" charset="-122"/>
                <a:cs typeface="楷体" panose="02010609060101010101" pitchFamily="49" charset="-122"/>
                <a:sym typeface="+mn-ea"/>
              </a:rPr>
              <a:t>。</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(2)在分析的基础上</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确定应用的架构模式</a:t>
            </a:r>
            <a:r>
              <a:rPr sz="3200">
                <a:latin typeface="楷体" panose="02010609060101010101" pitchFamily="49" charset="-122"/>
                <a:ea typeface="楷体" panose="02010609060101010101" pitchFamily="49" charset="-122"/>
                <a:cs typeface="楷体" panose="02010609060101010101" pitchFamily="49" charset="-122"/>
                <a:sym typeface="+mn-ea"/>
              </a:rPr>
              <a:t>，并根据架构模式</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选择合适的开发工具及现有的应用框架</a:t>
            </a:r>
            <a:r>
              <a:rPr sz="3200">
                <a:latin typeface="楷体" panose="02010609060101010101" pitchFamily="49" charset="-122"/>
                <a:ea typeface="楷体" panose="02010609060101010101" pitchFamily="49" charset="-122"/>
                <a:cs typeface="楷体" panose="02010609060101010101" pitchFamily="49" charset="-122"/>
                <a:sym typeface="+mn-ea"/>
              </a:rPr>
              <a:t>，同时</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明确应用的各个功能模块</a:t>
            </a:r>
            <a:r>
              <a:rPr sz="3200">
                <a:latin typeface="楷体" panose="02010609060101010101" pitchFamily="49" charset="-122"/>
                <a:ea typeface="楷体" panose="02010609060101010101" pitchFamily="49" charset="-122"/>
                <a:cs typeface="楷体" panose="02010609060101010101" pitchFamily="49" charset="-122"/>
                <a:sym typeface="+mn-ea"/>
              </a:rPr>
              <a:t>。</a:t>
            </a:r>
            <a:endParaRPr sz="3200">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r>
              <a:rPr sz="3200">
                <a:latin typeface="楷体" panose="02010609060101010101" pitchFamily="49" charset="-122"/>
                <a:ea typeface="楷体" panose="02010609060101010101" pitchFamily="49" charset="-122"/>
                <a:cs typeface="楷体" panose="02010609060101010101" pitchFamily="49" charset="-122"/>
                <a:sym typeface="+mn-ea"/>
              </a:rPr>
              <a:t>(3)用统一、规范的</a:t>
            </a:r>
            <a:r>
              <a:rPr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图表和书面语言表达</a:t>
            </a:r>
            <a:r>
              <a:rPr sz="3200">
                <a:latin typeface="楷体" panose="02010609060101010101" pitchFamily="49" charset="-122"/>
                <a:ea typeface="楷体" panose="02010609060101010101" pitchFamily="49" charset="-122"/>
                <a:cs typeface="楷体" panose="02010609060101010101" pitchFamily="49" charset="-122"/>
                <a:sym typeface="+mn-ea"/>
              </a:rPr>
              <a:t>出来。</a:t>
            </a:r>
            <a:endParaRPr sz="3200">
              <a:latin typeface="楷体" panose="02010609060101010101" pitchFamily="49" charset="-122"/>
              <a:ea typeface="楷体" panose="02010609060101010101" pitchFamily="49" charset="-122"/>
              <a:cs typeface="楷体" panose="02010609060101010101" pitchFamily="49" charset="-122"/>
              <a:sym typeface="+mn-ea"/>
            </a:endParaRPr>
          </a:p>
        </p:txBody>
      </p:sp>
      <p:sp>
        <p:nvSpPr>
          <p:cNvPr id="3" name="文本框 2" title=""/>
          <p:cNvSpPr txBox="1"/>
          <p:nvPr>
            <p:custDataLst>
              <p:tags r:id="rId5"/>
            </p:custDataLst>
          </p:nvPr>
        </p:nvSpPr>
        <p:spPr>
          <a:xfrm>
            <a:off x="0" y="3058160"/>
            <a:ext cx="12191365" cy="3799205"/>
          </a:xfrm>
          <a:prstGeom prst="rect">
            <a:avLst/>
          </a:prstGeom>
          <a:noFill/>
          <a:ln>
            <a:solidFill>
              <a:srgbClr val="FF0000"/>
            </a:solidFill>
          </a:ln>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00000"/>
              </a:lnSpc>
              <a:spcBef>
                <a:spcPct val="0"/>
              </a:spcBef>
              <a:spcAft>
                <a:spcPct val="0"/>
              </a:spcAft>
            </a:pPr>
            <a:r>
              <a:rPr lang="en-US" altLang="zh-CN" sz="3200">
                <a:solidFill>
                  <a:srgbClr val="FF0000"/>
                </a:solidFill>
                <a:latin typeface="楷体" panose="02010609060101010101" pitchFamily="49" charset="-122"/>
                <a:ea typeface="楷体" panose="02010609060101010101" pitchFamily="49" charset="-122"/>
                <a:cs typeface="楷体" panose="02010609060101010101" pitchFamily="49" charset="-122"/>
              </a:rPr>
              <a:t>(1)</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应用的目的</a:t>
            </a:r>
            <a:r>
              <a:rPr lang="zh-CN" altLang="en-US" sz="3200">
                <a:latin typeface="楷体" panose="02010609060101010101" pitchFamily="49" charset="-122"/>
                <a:ea typeface="楷体" panose="02010609060101010101" pitchFamily="49" charset="-122"/>
                <a:cs typeface="楷体" panose="02010609060101010101" pitchFamily="49" charset="-122"/>
              </a:rPr>
              <a:t>：</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应用</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要解决的问题</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、软件的</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输入</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数据和</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输出</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数据。</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00000"/>
              </a:lnSpc>
              <a:spcBef>
                <a:spcPct val="0"/>
              </a:spcBef>
              <a:spcAft>
                <a:spcPct val="0"/>
              </a:spcAft>
            </a:pPr>
            <a:r>
              <a:rPr lang="en-US" altLang="zh-CN" sz="3200">
                <a:solidFill>
                  <a:srgbClr val="FF0000"/>
                </a:solidFill>
                <a:latin typeface="楷体" panose="02010609060101010101" pitchFamily="49" charset="-122"/>
                <a:ea typeface="楷体" panose="02010609060101010101" pitchFamily="49" charset="-122"/>
                <a:cs typeface="楷体" panose="02010609060101010101" pitchFamily="49" charset="-122"/>
              </a:rPr>
              <a:t>(2)应用的总体架构</a:t>
            </a:r>
            <a:r>
              <a:rPr lang="zh-CN" altLang="en-US" sz="3200">
                <a:latin typeface="楷体" panose="02010609060101010101" pitchFamily="49" charset="-122"/>
                <a:ea typeface="楷体" panose="02010609060101010101" pitchFamily="49" charset="-122"/>
                <a:cs typeface="楷体" panose="02010609060101010101" pitchFamily="49" charset="-122"/>
              </a:rPr>
              <a:t>：</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应用</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架构模式</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开发工具</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应用框架</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00000"/>
              </a:lnSpc>
              <a:spcBef>
                <a:spcPct val="0"/>
              </a:spcBef>
              <a:spcAft>
                <a:spcPct val="0"/>
              </a:spcAft>
            </a:pPr>
            <a:r>
              <a:rPr lang="en-US" altLang="zh-CN" sz="3200">
                <a:solidFill>
                  <a:srgbClr val="FF0000"/>
                </a:solidFill>
                <a:latin typeface="楷体" panose="02010609060101010101" pitchFamily="49" charset="-122"/>
                <a:ea typeface="楷体" panose="02010609060101010101" pitchFamily="49" charset="-122"/>
                <a:cs typeface="楷体" panose="02010609060101010101" pitchFamily="49" charset="-122"/>
              </a:rPr>
              <a:t>(3)</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应用的功能组成</a:t>
            </a:r>
            <a:r>
              <a:rPr lang="zh-CN" altLang="en-US" sz="3200">
                <a:latin typeface="楷体" panose="02010609060101010101" pitchFamily="49" charset="-122"/>
                <a:ea typeface="楷体" panose="02010609060101010101" pitchFamily="49" charset="-122"/>
                <a:cs typeface="楷体" panose="02010609060101010101" pitchFamily="49" charset="-122"/>
              </a:rPr>
              <a:t>：</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应用的</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各个功能模块</a:t>
            </a:r>
            <a:r>
              <a:rPr lang="zh-CN" altLang="en-US" sz="3200">
                <a:latin typeface="楷体" panose="02010609060101010101" pitchFamily="49" charset="-122"/>
                <a:ea typeface="楷体" panose="02010609060101010101" pitchFamily="49" charset="-122"/>
                <a:cs typeface="楷体" panose="02010609060101010101" pitchFamily="49" charset="-122"/>
                <a:sym typeface="+mn-ea"/>
              </a:rPr>
              <a:t>。</a:t>
            </a:r>
            <a:endParaRPr lang="zh-CN" altLang="en-US" sz="3200">
              <a:latin typeface="楷体" panose="02010609060101010101" pitchFamily="49" charset="-122"/>
              <a:ea typeface="楷体" panose="02010609060101010101" pitchFamily="49" charset="-122"/>
              <a:cs typeface="楷体" panose="02010609060101010101" pitchFamily="49" charset="-122"/>
            </a:endParaRPr>
          </a:p>
          <a:p>
            <a:pPr indent="0" fontAlgn="auto">
              <a:lnSpc>
                <a:spcPct val="100000"/>
              </a:lnSpc>
              <a:spcBef>
                <a:spcPct val="0"/>
              </a:spcBef>
              <a:spcAft>
                <a:spcPct val="0"/>
              </a:spcAft>
            </a:pPr>
            <a:r>
              <a:rPr lang="en-US" altLang="zh-CN" sz="3200">
                <a:solidFill>
                  <a:srgbClr val="FF0000"/>
                </a:solidFill>
                <a:latin typeface="楷体" panose="02010609060101010101" pitchFamily="49" charset="-122"/>
                <a:ea typeface="楷体" panose="02010609060101010101" pitchFamily="49" charset="-122"/>
                <a:cs typeface="楷体" panose="02010609060101010101" pitchFamily="49" charset="-122"/>
              </a:rPr>
              <a:t>(4)</a:t>
            </a:r>
            <a:r>
              <a:rPr lang="zh-CN" altLang="en-US" sz="3200">
                <a:solidFill>
                  <a:srgbClr val="FF0000"/>
                </a:solidFill>
                <a:latin typeface="楷体" panose="02010609060101010101" pitchFamily="49" charset="-122"/>
                <a:ea typeface="楷体" panose="02010609060101010101" pitchFamily="49" charset="-122"/>
                <a:cs typeface="楷体" panose="02010609060101010101" pitchFamily="49" charset="-122"/>
              </a:rPr>
              <a:t>界面设计及代码实现</a:t>
            </a:r>
            <a:r>
              <a:rPr lang="zh-CN" altLang="en-US" sz="3200">
                <a:latin typeface="楷体" panose="02010609060101010101" pitchFamily="49" charset="-122"/>
                <a:ea typeface="楷体" panose="02010609060101010101" pitchFamily="49" charset="-122"/>
                <a:cs typeface="楷体" panose="02010609060101010101" pitchFamily="49" charset="-122"/>
              </a:rPr>
              <a:t>：按各个功能模块的作用设计出相应的</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rPr>
              <a:t>人机交互界面</a:t>
            </a:r>
            <a:r>
              <a:rPr lang="zh-CN" altLang="en-US" sz="3200">
                <a:latin typeface="楷体" panose="02010609060101010101" pitchFamily="49" charset="-122"/>
                <a:ea typeface="楷体" panose="02010609060101010101" pitchFamily="49" charset="-122"/>
                <a:cs typeface="楷体" panose="02010609060101010101" pitchFamily="49" charset="-122"/>
              </a:rPr>
              <a:t>，完成</a:t>
            </a:r>
            <a:r>
              <a:rPr lang="zh-CN" altLang="en-US"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rPr>
              <a:t>代码编制</a:t>
            </a:r>
            <a:r>
              <a:rPr lang="zh-CN" altLang="en-US" sz="3200">
                <a:latin typeface="楷体" panose="02010609060101010101" pitchFamily="49" charset="-122"/>
                <a:ea typeface="楷体" panose="02010609060101010101" pitchFamily="49" charset="-122"/>
                <a:cs typeface="楷体" panose="02010609060101010101" pitchFamily="49" charset="-122"/>
              </a:rPr>
              <a:t>。</a:t>
            </a:r>
            <a:endParaRPr lang="zh-CN" altLang="en-US" sz="3200">
              <a:latin typeface="楷体" panose="02010609060101010101" pitchFamily="49" charset="-122"/>
              <a:ea typeface="楷体" panose="02010609060101010101" pitchFamily="49" charset="-122"/>
              <a:cs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7" presetClass="entr" presetSubtype="0" dur="80" fill="hold" grpId="0" nodeType="clickEffect">
                                  <p:stCondLst>
                                    <p:cond delay="0"/>
                                  </p:stCondLst>
                                  <p:iterate type="lt">
                                    <p:tmPct val="50000"/>
                                  </p:iterate>
                                  <p:childTnLst>
                                    <p:set>
                                      <p:cBhvr>
                                        <p:cTn id="6" dur="1" fill="hold">
                                          <p:stCondLst>
                                            <p:cond delay="0"/>
                                          </p:stCondLst>
                                        </p:cTn>
                                        <p:tgtEl>
                                          <p:spTgt spid="4"/>
                                        </p:tgtEl>
                                        <p:attrNameLst>
                                          <p:attrName>style.visibility</p:attrName>
                                        </p:attrNameLst>
                                      </p:cBhvr>
                                      <p:to>
                                        <p:strVal val="visible"/>
                                      </p:to>
                                    </p:set>
                                    <p:anim calcmode="discrete" valueType="clr">
                                      <p:cBhvr override="childStyle">
                                        <p:cTn id="7" dur="80"/>
                                        <p:tgtEl>
                                          <p:spTgt spid="4"/>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
                                        </p:tgtEl>
                                        <p:attrNameLst>
                                          <p:attrName>fillcolor</p:attrName>
                                        </p:attrNameLst>
                                      </p:cBhvr>
                                      <p:tavLst>
                                        <p:tav tm="0">
                                          <p:val>
                                            <p:clrVal>
                                              <a:schemeClr val="accent2"/>
                                            </p:clrVal>
                                          </p:val>
                                        </p:tav>
                                        <p:tav tm="50000">
                                          <p:val>
                                            <p:clrVal>
                                              <a:schemeClr val="hlink"/>
                                            </p:clrVal>
                                          </p:val>
                                        </p:tav>
                                      </p:tavLst>
                                    </p:anim>
                                    <p:set>
                                      <p:cBhvr>
                                        <p:cTn id="9" dur="80"/>
                                        <p:tgtEl>
                                          <p:spTgt spid="4"/>
                                        </p:tgtEl>
                                        <p:attrNameLst>
                                          <p:attrName>fill.type</p:attrName>
                                        </p:attrNameLst>
                                      </p:cBhvr>
                                      <p:to>
                                        <p:strVal val="solid"/>
                                      </p:to>
                                    </p:set>
                                  </p:childTnLst>
                                </p:cTn>
                              </p:par>
                            </p:childTnLst>
                          </p:cTn>
                        </p:par>
                      </p:childTnLst>
                    </p:cTn>
                  </p:par>
                  <p:par>
                    <p:cTn id="10" fill="hold" nodeType="clickPar">
                      <p:stCondLst>
                        <p:cond delay="indefinite"/>
                      </p:stCondLst>
                      <p:childTnLst>
                        <p:par>
                          <p:cTn id="11" fill="hold">
                            <p:stCondLst>
                              <p:cond delay="0"/>
                            </p:stCondLst>
                            <p:childTnLst>
                              <p:par>
                                <p:cTn id="12" presetID="27" presetClass="entr" presetSubtype="0" dur="80" fill="hold" grpId="0" nodeType="clickEffect">
                                  <p:stCondLst>
                                    <p:cond delay="0"/>
                                  </p:stCondLst>
                                  <p:iterate type="lt">
                                    <p:tmPct val="50000"/>
                                  </p:iterate>
                                  <p:childTnLst>
                                    <p:set>
                                      <p:cBhvr>
                                        <p:cTn id="13" dur="1" fill="hold">
                                          <p:stCondLst>
                                            <p:cond delay="0"/>
                                          </p:stCondLst>
                                        </p:cTn>
                                        <p:tgtEl>
                                          <p:spTgt spid="3"/>
                                        </p:tgtEl>
                                        <p:attrNameLst>
                                          <p:attrName>style.visibility</p:attrName>
                                        </p:attrNameLst>
                                      </p:cBhvr>
                                      <p:to>
                                        <p:strVal val="visible"/>
                                      </p:to>
                                    </p:set>
                                    <p:anim calcmode="discrete" valueType="clr">
                                      <p:cBhvr override="childStyle">
                                        <p:cTn id="14" dur="8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3"/>
                                        </p:tgtEl>
                                        <p:attrNameLst>
                                          <p:attrName>fillcolor</p:attrName>
                                        </p:attrNameLst>
                                      </p:cBhvr>
                                      <p:tavLst>
                                        <p:tav tm="0">
                                          <p:val>
                                            <p:clrVal>
                                              <a:schemeClr val="accent2"/>
                                            </p:clrVal>
                                          </p:val>
                                        </p:tav>
                                        <p:tav tm="50000">
                                          <p:val>
                                            <p:clrVal>
                                              <a:schemeClr val="hlink"/>
                                            </p:clrVal>
                                          </p:val>
                                        </p:tav>
                                      </p:tavLst>
                                    </p:anim>
                                    <p:set>
                                      <p:cBhvr>
                                        <p:cTn id="16" dur="80"/>
                                        <p:tgtEl>
                                          <p:spTgt spid="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custDataLst>
            <p:tags r:id="rId2"/>
          </p:custDataLst>
        </p:nvPr>
      </p:nvGrpSpPr>
      <p:grpSpPr>
        <a:xfrm>
          <a:off x="0" y="0"/>
          <a:ext cx="0" cy="0"/>
        </a:xfrm>
      </p:grpSpPr>
      <p:sp>
        <p:nvSpPr>
          <p:cNvPr id="2" name="文本框 1" title=""/>
          <p:cNvSpPr txBox="1"/>
          <p:nvPr>
            <p:custDataLst>
              <p:tags r:id="rId3"/>
            </p:custDataLst>
          </p:nvPr>
        </p:nvSpPr>
        <p:spPr>
          <a:xfrm>
            <a:off x="-635" y="0"/>
            <a:ext cx="12192000" cy="68433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r>
              <a:rPr lang="en-US" sz="3200">
                <a:latin typeface="楷体" panose="02010609060101010101" pitchFamily="49" charset="-122"/>
                <a:ea typeface="楷体" panose="02010609060101010101" pitchFamily="49" charset="-122"/>
                <a:cs typeface="楷体" panose="02010609060101010101" pitchFamily="49" charset="-122"/>
                <a:sym typeface="+mn-ea"/>
              </a:rPr>
              <a:t>2.</a:t>
            </a:r>
            <a:r>
              <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rPr>
              <a:t>举例：</a:t>
            </a:r>
            <a:r>
              <a:rPr lang="zh-CN" sz="320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楷体" panose="02010609060101010101" pitchFamily="49" charset="-122"/>
                <a:ea typeface="楷体" panose="02010609060101010101" pitchFamily="49" charset="-122"/>
                <a:cs typeface="楷体" panose="02010609060101010101" pitchFamily="49" charset="-122"/>
                <a:sym typeface="+mn-ea"/>
              </a:rPr>
              <a:t>“网络聊天机器人”应用的规划设计</a:t>
            </a:r>
            <a:endParaRPr lang="zh-CN" sz="3200">
              <a:solidFill>
                <a:srgbClr val="FF0000"/>
              </a:solidFill>
              <a:latin typeface="楷体" panose="02010609060101010101" pitchFamily="49" charset="-122"/>
              <a:ea typeface="楷体" panose="02010609060101010101" pitchFamily="49" charset="-122"/>
              <a:cs typeface="楷体" panose="02010609060101010101" pitchFamily="49" charset="-122"/>
              <a:sym typeface="+mn-ea"/>
            </a:endParaRPr>
          </a:p>
          <a:p>
            <a:pPr indent="457200" fontAlgn="auto"/>
            <a:endParaRPr sz="3200">
              <a:latin typeface="楷体" panose="02010609060101010101" pitchFamily="49" charset="-122"/>
              <a:ea typeface="楷体" panose="02010609060101010101" pitchFamily="49" charset="-122"/>
              <a:cs typeface="楷体" panose="02010609060101010101" pitchFamily="49" charset="-122"/>
            </a:endParaRPr>
          </a:p>
        </p:txBody>
      </p:sp>
      <p:pic>
        <p:nvPicPr>
          <p:cNvPr id="5" name="图片 4" title=""/>
          <p:cNvPicPr>
            <a:picLocks noChangeAspect="1"/>
          </p:cNvPicPr>
          <p:nvPr>
            <p:custDataLst>
              <p:tags r:id="rId5"/>
            </p:custDataLst>
          </p:nvPr>
        </p:nvPicPr>
        <p:blipFill>
          <a:blip r:embed="rId4"/>
          <a:stretch>
            <a:fillRect/>
          </a:stretch>
        </p:blipFill>
        <p:spPr>
          <a:xfrm>
            <a:off x="8477250" y="2113280"/>
            <a:ext cx="794385" cy="229235"/>
          </a:xfrm>
          <a:prstGeom prst="rect">
            <a:avLst/>
          </a:prstGeom>
        </p:spPr>
      </p:pic>
      <p:pic>
        <p:nvPicPr>
          <p:cNvPr id="7" name="图片 6" title=""/>
          <p:cNvPicPr>
            <a:picLocks noChangeAspect="1"/>
          </p:cNvPicPr>
          <p:nvPr>
            <p:custDataLst>
              <p:tags r:id="rId7"/>
            </p:custDataLst>
          </p:nvPr>
        </p:nvPicPr>
        <p:blipFill>
          <a:blip r:embed="rId6"/>
          <a:stretch>
            <a:fillRect/>
          </a:stretch>
        </p:blipFill>
        <p:spPr>
          <a:xfrm>
            <a:off x="11614150" y="4137660"/>
            <a:ext cx="390525" cy="295275"/>
          </a:xfrm>
          <a:prstGeom prst="rect">
            <a:avLst/>
          </a:prstGeom>
        </p:spPr>
      </p:pic>
      <p:pic>
        <p:nvPicPr>
          <p:cNvPr id="14" name="图片 13" title=""/>
          <p:cNvPicPr>
            <a:picLocks noChangeAspect="1"/>
          </p:cNvPicPr>
          <p:nvPr>
            <p:custDataLst>
              <p:tags r:id="rId9"/>
            </p:custDataLst>
          </p:nvPr>
        </p:nvPicPr>
        <p:blipFill>
          <a:blip r:embed="rId8"/>
          <a:stretch>
            <a:fillRect/>
          </a:stretch>
        </p:blipFill>
        <p:spPr>
          <a:xfrm>
            <a:off x="0" y="531495"/>
            <a:ext cx="12191365" cy="63119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to="" calcmode="lin" valueType="num">
                                      <p:cBhvr>
                                        <p:cTn id="7" dur="1" fill="hold"/>
                                        <p:tgtEl>
                                          <p:spTgt spid="14"/>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https://d.book118.com/435032044012011112</a:t>
            </a:r>
          </a:p>
        </p:txBody>
      </p:sp>
    </p:spTree>
  </p:cSld>
  <p:clrMapOvr>
    <a:masterClrMapping/>
  </p:clrMapOvr>
  <p:transition/>
  <p:timing/>
</p:sld>
</file>

<file path=ppt/tags/tag1.xml><?xml version="1.0" encoding="utf-8"?>
<p:tagLst xmlns:p="http://schemas.openxmlformats.org/presentationml/2006/main">
  <p:tag name="AS_UNIQUEID" val="2312"/>
</p:tagLst>
</file>

<file path=ppt/tags/tag2.xml><?xml version="1.0" encoding="utf-8"?>
<p:tagLst xmlns:p="http://schemas.openxmlformats.org/presentationml/2006/main">
  <p:tag name="AS_UNIQUEID" val="2313"/>
</p:tagLst>
</file>

<file path=ppt/tags/tag3.xml><?xml version="1.0" encoding="utf-8"?>
<p:tagLst xmlns:p="http://schemas.openxmlformats.org/presentationml/2006/main">
  <p:tag name="AS_UNIQUEID" val="2314"/>
</p:tagLst>
</file>

<file path=ppt/tags/tag4.xml><?xml version="1.0" encoding="utf-8"?>
<p:tagLst xmlns:p="http://schemas.openxmlformats.org/presentationml/2006/main">
  <p:tag name="AS_UNIQUEID" val="2315"/>
</p:tagLst>
</file>

<file path=ppt/tags/tag5.xml><?xml version="1.0" encoding="utf-8"?>
<p:tagLst xmlns:p="http://schemas.openxmlformats.org/presentationml/2006/main">
  <p:tag name="AS_UNIQUEID" val="2316"/>
</p:tagLst>
</file>

<file path=ppt/tags/tag6.xml><?xml version="1.0" encoding="utf-8"?>
<p:tagLst xmlns:p="http://schemas.openxmlformats.org/presentationml/2006/main">
  <p:tag name="AS_UNIQUEID" val="2317"/>
</p:tagLst>
</file>

<file path=ppt/tags/tag7.xml><?xml version="1.0" encoding="utf-8"?>
<p:tagLst xmlns:p="http://schemas.openxmlformats.org/presentationml/2006/main">
  <p:tag name="AS_UNIQUEID" val="2318"/>
</p:tagLst>
</file>

<file path=ppt/tags/tag8.xml><?xml version="1.0" encoding="utf-8"?>
<p:tagLst xmlns:p="http://schemas.openxmlformats.org/presentationml/2006/main">
  <p:tag name="AS_UNIQUEID" val="2319"/>
</p:tagLst>
</file>

<file path=ppt/tags/tag9.xml><?xml version="1.0" encoding="utf-8"?>
<p:tagLst xmlns:p="http://schemas.openxmlformats.org/presentationml/2006/main">
  <p:tag name="AS_UNIQUEID" val="2320"/>
</p:tagLst>
</file>

<file path=ppt/tags/tag10.xml><?xml version="1.0" encoding="utf-8"?>
<p:tagLst xmlns:p="http://schemas.openxmlformats.org/presentationml/2006/main">
  <p:tag name="AS_UNIQUEID" val="2321"/>
</p:tagLst>
</file>

<file path=ppt/tags/tag11.xml><?xml version="1.0" encoding="utf-8"?>
<p:tagLst xmlns:p="http://schemas.openxmlformats.org/presentationml/2006/main">
  <p:tag name="AS_UNIQUEID" val="2322"/>
</p:tagLst>
</file>

<file path=ppt/tags/tag12.xml><?xml version="1.0" encoding="utf-8"?>
<p:tagLst xmlns:p="http://schemas.openxmlformats.org/presentationml/2006/main">
  <p:tag name="AS_UNIQUEID" val="2323"/>
</p:tagLst>
</file>

<file path=ppt/tags/tag13.xml><?xml version="1.0" encoding="utf-8"?>
<p:tagLst xmlns:p="http://schemas.openxmlformats.org/presentationml/2006/main">
  <p:tag name="AS_UNIQUEID" val="2324"/>
</p:tagLst>
</file>

<file path=ppt/tags/tag14.xml><?xml version="1.0" encoding="utf-8"?>
<p:tagLst xmlns:p="http://schemas.openxmlformats.org/presentationml/2006/main">
  <p:tag name="AS_UNIQUEID" val="2325"/>
</p:tagLst>
</file>

<file path=ppt/tags/tag15.xml><?xml version="1.0" encoding="utf-8"?>
<p:tagLst xmlns:p="http://schemas.openxmlformats.org/presentationml/2006/main">
  <p:tag name="AS_UNIQUEID" val="2326"/>
</p:tagLst>
</file>

<file path=ppt/tags/tag16.xml><?xml version="1.0" encoding="utf-8"?>
<p:tagLst xmlns:p="http://schemas.openxmlformats.org/presentationml/2006/main">
  <p:tag name="AS_UNIQUEID" val="2327"/>
</p:tagLst>
</file>

<file path=ppt/tags/tag17.xml><?xml version="1.0" encoding="utf-8"?>
<p:tagLst xmlns:p="http://schemas.openxmlformats.org/presentationml/2006/main">
  <p:tag name="AS_UNIQUEID" val="2328"/>
</p:tagLst>
</file>

<file path=ppt/tags/tag18.xml><?xml version="1.0" encoding="utf-8"?>
<p:tagLst xmlns:p="http://schemas.openxmlformats.org/presentationml/2006/main">
  <p:tag name="AS_UNIQUEID" val="2329"/>
</p:tagLst>
</file>

<file path=ppt/tags/tag19.xml><?xml version="1.0" encoding="utf-8"?>
<p:tagLst xmlns:p="http://schemas.openxmlformats.org/presentationml/2006/main">
  <p:tag name="AS_UNIQUEID" val="2330"/>
</p:tagLst>
</file>

<file path=ppt/tags/tag20.xml><?xml version="1.0" encoding="utf-8"?>
<p:tagLst xmlns:p="http://schemas.openxmlformats.org/presentationml/2006/main">
  <p:tag name="AS_UNIQUEID" val="2331"/>
</p:tagLst>
</file>

<file path=ppt/tags/tag21.xml><?xml version="1.0" encoding="utf-8"?>
<p:tagLst xmlns:p="http://schemas.openxmlformats.org/presentationml/2006/main">
  <p:tag name="AS_UNIQUEID" val="2332"/>
</p:tagLst>
</file>

<file path=ppt/tags/tag22.xml><?xml version="1.0" encoding="utf-8"?>
<p:tagLst xmlns:p="http://schemas.openxmlformats.org/presentationml/2006/main">
  <p:tag name="AS_UNIQUEID" val="2333"/>
</p:tagLst>
</file>

<file path=ppt/tags/tag23.xml><?xml version="1.0" encoding="utf-8"?>
<p:tagLst xmlns:p="http://schemas.openxmlformats.org/presentationml/2006/main">
  <p:tag name="AS_UNIQUEID" val="2334"/>
</p:tagLst>
</file>

<file path=ppt/tags/tag24.xml><?xml version="1.0" encoding="utf-8"?>
<p:tagLst xmlns:p="http://schemas.openxmlformats.org/presentationml/2006/main">
  <p:tag name="AS_UNIQUEID" val="2335"/>
</p:tagLst>
</file>

<file path=ppt/tags/tag25.xml><?xml version="1.0" encoding="utf-8"?>
<p:tagLst xmlns:p="http://schemas.openxmlformats.org/presentationml/2006/main">
  <p:tag name="AS_UNIQUEID" val="2336"/>
</p:tagLst>
</file>

<file path=ppt/tags/tag26.xml><?xml version="1.0" encoding="utf-8"?>
<p:tagLst xmlns:p="http://schemas.openxmlformats.org/presentationml/2006/main">
  <p:tag name="AS_UNIQUEID" val="2337"/>
</p:tagLst>
</file>

<file path=ppt/tags/tag27.xml><?xml version="1.0" encoding="utf-8"?>
<p:tagLst xmlns:p="http://schemas.openxmlformats.org/presentationml/2006/main">
  <p:tag name="AS_UNIQUEID" val="2338"/>
</p:tagLst>
</file>

<file path=ppt/tags/tag28.xml><?xml version="1.0" encoding="utf-8"?>
<p:tagLst xmlns:p="http://schemas.openxmlformats.org/presentationml/2006/main">
  <p:tag name="AS_UNIQUEID" val="2339"/>
</p:tagLst>
</file>

<file path=ppt/tags/tag29.xml><?xml version="1.0" encoding="utf-8"?>
<p:tagLst xmlns:p="http://schemas.openxmlformats.org/presentationml/2006/main">
  <p:tag name="AS_UNIQUEID" val="2340"/>
</p:tagLst>
</file>

<file path=ppt/tags/tag30.xml><?xml version="1.0" encoding="utf-8"?>
<p:tagLst xmlns:p="http://schemas.openxmlformats.org/presentationml/2006/main">
  <p:tag name="AS_UNIQUEID" val="2341"/>
</p:tagLst>
</file>

<file path=ppt/tags/tag31.xml><?xml version="1.0" encoding="utf-8"?>
<p:tagLst xmlns:p="http://schemas.openxmlformats.org/presentationml/2006/main">
  <p:tag name="AS_UNIQUEID" val="2342"/>
</p:tagLst>
</file>

<file path=ppt/tags/tag32.xml><?xml version="1.0" encoding="utf-8"?>
<p:tagLst xmlns:p="http://schemas.openxmlformats.org/presentationml/2006/main">
  <p:tag name="AS_UNIQUEID" val="2343"/>
</p:tagLst>
</file>

<file path=ppt/tags/tag33.xml><?xml version="1.0" encoding="utf-8"?>
<p:tagLst xmlns:p="http://schemas.openxmlformats.org/presentationml/2006/main">
  <p:tag name="AS_UNIQUEID" val="2344"/>
</p:tagLst>
</file>

<file path=ppt/tags/tag34.xml><?xml version="1.0" encoding="utf-8"?>
<p:tagLst xmlns:p="http://schemas.openxmlformats.org/presentationml/2006/main">
  <p:tag name="AS_UNIQUEID" val="2345"/>
</p:tagLst>
</file>

<file path=ppt/tags/tag35.xml><?xml version="1.0" encoding="utf-8"?>
<p:tagLst xmlns:p="http://schemas.openxmlformats.org/presentationml/2006/main">
  <p:tag name="AS_UNIQUEID" val="2346"/>
</p:tagLst>
</file>

<file path=ppt/tags/tag36.xml><?xml version="1.0" encoding="utf-8"?>
<p:tagLst xmlns:p="http://schemas.openxmlformats.org/presentationml/2006/main">
  <p:tag name="AS_UNIQUEID" val="2347"/>
</p:tagLst>
</file>

<file path=ppt/tags/tag37.xml><?xml version="1.0" encoding="utf-8"?>
<p:tagLst xmlns:p="http://schemas.openxmlformats.org/presentationml/2006/main">
  <p:tag name="AS_UNIQUEID" val="2348"/>
</p:tagLst>
</file>

<file path=ppt/tags/tag38.xml><?xml version="1.0" encoding="utf-8"?>
<p:tagLst xmlns:p="http://schemas.openxmlformats.org/presentationml/2006/main">
  <p:tag name="AS_UNIQUEID" val="2349"/>
</p:tagLst>
</file>

<file path=ppt/tags/tag39.xml><?xml version="1.0" encoding="utf-8"?>
<p:tagLst xmlns:p="http://schemas.openxmlformats.org/presentationml/2006/main">
  <p:tag name="AS_UNIQUEID" val="2350"/>
</p:tagLst>
</file>

<file path=ppt/tags/tag40.xml><?xml version="1.0" encoding="utf-8"?>
<p:tagLst xmlns:p="http://schemas.openxmlformats.org/presentationml/2006/main">
  <p:tag name="AS_UNIQUEID" val="2351"/>
</p:tagLst>
</file>

<file path=ppt/tags/tag41.xml><?xml version="1.0" encoding="utf-8"?>
<p:tagLst xmlns:p="http://schemas.openxmlformats.org/presentationml/2006/main">
  <p:tag name="AS_UNIQUEID" val="2352"/>
</p:tagLst>
</file>

<file path=ppt/tags/tag42.xml><?xml version="1.0" encoding="utf-8"?>
<p:tagLst xmlns:p="http://schemas.openxmlformats.org/presentationml/2006/main">
  <p:tag name="AS_UNIQUEID" val="2353"/>
</p:tagLst>
</file>

<file path=ppt/tags/tag43.xml><?xml version="1.0" encoding="utf-8"?>
<p:tagLst xmlns:p="http://schemas.openxmlformats.org/presentationml/2006/main">
  <p:tag name="AS_UNIQUEID" val="2354"/>
</p:tagLst>
</file>

<file path=ppt/tags/tag44.xml><?xml version="1.0" encoding="utf-8"?>
<p:tagLst xmlns:p="http://schemas.openxmlformats.org/presentationml/2006/main">
  <p:tag name="AS_UNIQUEID" val="2355"/>
</p:tagLst>
</file>

<file path=ppt/tags/tag45.xml><?xml version="1.0" encoding="utf-8"?>
<p:tagLst xmlns:p="http://schemas.openxmlformats.org/presentationml/2006/main">
  <p:tag name="AS_UNIQUEID" val="2356"/>
</p:tagLst>
</file>

<file path=ppt/tags/tag46.xml><?xml version="1.0" encoding="utf-8"?>
<p:tagLst xmlns:p="http://schemas.openxmlformats.org/presentationml/2006/main">
  <p:tag name="AS_UNIQUEID" val="2357"/>
</p:tagLst>
</file>

<file path=ppt/tags/tag47.xml><?xml version="1.0" encoding="utf-8"?>
<p:tagLst xmlns:p="http://schemas.openxmlformats.org/presentationml/2006/main">
  <p:tag name="AS_UNIQUEID" val="2358"/>
</p:tagLst>
</file>

<file path=ppt/tags/tag48.xml><?xml version="1.0" encoding="utf-8"?>
<p:tagLst xmlns:p="http://schemas.openxmlformats.org/presentationml/2006/main">
  <p:tag name="AS_UNIQUEID" val="2359"/>
</p:tagLst>
</file>

<file path=ppt/tags/tag49.xml><?xml version="1.0" encoding="utf-8"?>
<p:tagLst xmlns:p="http://schemas.openxmlformats.org/presentationml/2006/main">
  <p:tag name="AS_UNIQUEID" val="2360"/>
</p:tagLst>
</file>

<file path=ppt/tags/tag50.xml><?xml version="1.0" encoding="utf-8"?>
<p:tagLst xmlns:p="http://schemas.openxmlformats.org/presentationml/2006/main">
  <p:tag name="AS_UNIQUEID" val="2361"/>
</p:tagLst>
</file>

<file path=ppt/tags/tag51.xml><?xml version="1.0" encoding="utf-8"?>
<p:tagLst xmlns:p="http://schemas.openxmlformats.org/presentationml/2006/main">
  <p:tag name="AS_UNIQUEID" val="2362"/>
</p:tagLst>
</file>

<file path=ppt/tags/tag52.xml><?xml version="1.0" encoding="utf-8"?>
<p:tagLst xmlns:p="http://schemas.openxmlformats.org/presentationml/2006/main">
  <p:tag name="AS_UNIQUEID" val="2363"/>
</p:tagLst>
</file>

<file path=ppt/tags/tag53.xml><?xml version="1.0" encoding="utf-8"?>
<p:tagLst xmlns:p="http://schemas.openxmlformats.org/presentationml/2006/main">
  <p:tag name="AS_UNIQUEID" val="2364"/>
</p:tagLst>
</file>

<file path=ppt/tags/tag54.xml><?xml version="1.0" encoding="utf-8"?>
<p:tagLst xmlns:p="http://schemas.openxmlformats.org/presentationml/2006/main">
  <p:tag name="AS_UNIQUEID" val="2365"/>
</p:tagLst>
</file>

<file path=ppt/tags/tag55.xml><?xml version="1.0" encoding="utf-8"?>
<p:tagLst xmlns:p="http://schemas.openxmlformats.org/presentationml/2006/main">
  <p:tag name="AS_UNIQUEID" val="2366"/>
</p:tagLst>
</file>

<file path=ppt/tags/tag56.xml><?xml version="1.0" encoding="utf-8"?>
<p:tagLst xmlns:p="http://schemas.openxmlformats.org/presentationml/2006/main">
  <p:tag name="AS_UNIQUEID" val="2367"/>
</p:tagLst>
</file>

<file path=ppt/tags/tag57.xml><?xml version="1.0" encoding="utf-8"?>
<p:tagLst xmlns:p="http://schemas.openxmlformats.org/presentationml/2006/main">
  <p:tag name="AS_UNIQUEID" val="2368"/>
</p:tagLst>
</file>

<file path=ppt/tags/tag58.xml><?xml version="1.0" encoding="utf-8"?>
<p:tagLst xmlns:p="http://schemas.openxmlformats.org/presentationml/2006/main">
  <p:tag name="AS_UNIQUEID" val="2369"/>
</p:tagLst>
</file>

<file path=ppt/tags/tag59.xml><?xml version="1.0" encoding="utf-8"?>
<p:tagLst xmlns:p="http://schemas.openxmlformats.org/presentationml/2006/main">
  <p:tag name="AS_UNIQUEID" val="2370"/>
</p:tagLst>
</file>

<file path=ppt/tags/tag60.xml><?xml version="1.0" encoding="utf-8"?>
<p:tagLst xmlns:p="http://schemas.openxmlformats.org/presentationml/2006/main">
  <p:tag name="AS_UNIQUEID" val="2371"/>
</p:tagLst>
</file>

<file path=ppt/tags/tag61.xml><?xml version="1.0" encoding="utf-8"?>
<p:tagLst xmlns:p="http://schemas.openxmlformats.org/presentationml/2006/main">
  <p:tag name="AS_UNIQUEID" val="2372"/>
</p:tagLst>
</file>

<file path=ppt/tags/tag62.xml><?xml version="1.0" encoding="utf-8"?>
<p:tagLst xmlns:p="http://schemas.openxmlformats.org/presentationml/2006/main">
  <p:tag name="AS_UNIQUEID" val="2373"/>
</p:tagLst>
</file>

<file path=ppt/tags/tag63.xml><?xml version="1.0" encoding="utf-8"?>
<p:tagLst xmlns:p="http://schemas.openxmlformats.org/presentationml/2006/main">
  <p:tag name="AS_UNIQUEID" val="2374"/>
</p:tagLst>
</file>

<file path=ppt/tags/tag64.xml><?xml version="1.0" encoding="utf-8"?>
<p:tagLst xmlns:p="http://schemas.openxmlformats.org/presentationml/2006/main">
  <p:tag name="AS_UNIQUEID" val="2375"/>
</p:tagLst>
</file>

<file path=ppt/tags/tag65.xml><?xml version="1.0" encoding="utf-8"?>
<p:tagLst xmlns:p="http://schemas.openxmlformats.org/presentationml/2006/main">
  <p:tag name="AS_UNIQUEID" val="2376"/>
</p:tagLst>
</file>

<file path=ppt/tags/tag66.xml><?xml version="1.0" encoding="utf-8"?>
<p:tagLst xmlns:p="http://schemas.openxmlformats.org/presentationml/2006/main">
  <p:tag name="AS_UNIQUEID" val="2377"/>
</p:tagLst>
</file>

<file path=ppt/tags/tag67.xml><?xml version="1.0" encoding="utf-8"?>
<p:tagLst xmlns:p="http://schemas.openxmlformats.org/presentationml/2006/main">
  <p:tag name="AS_UNIQUEID" val="2378"/>
</p:tagLst>
</file>

<file path=ppt/tags/tag68.xml><?xml version="1.0" encoding="utf-8"?>
<p:tagLst xmlns:p="http://schemas.openxmlformats.org/presentationml/2006/main">
  <p:tag name="AS_UNIQUEID" val="2379"/>
</p:tagLst>
</file>

<file path=ppt/tags/tag69.xml><?xml version="1.0" encoding="utf-8"?>
<p:tagLst xmlns:p="http://schemas.openxmlformats.org/presentationml/2006/main">
  <p:tag name="AS_UNIQUEID" val="2380"/>
</p:tagLst>
</file>

<file path=ppt/tags/tag70.xml><?xml version="1.0" encoding="utf-8"?>
<p:tagLst xmlns:p="http://schemas.openxmlformats.org/presentationml/2006/main">
  <p:tag name="AS_UNIQUEID" val="2381"/>
</p:tagLst>
</file>

<file path=ppt/tags/tag71.xml><?xml version="1.0" encoding="utf-8"?>
<p:tagLst xmlns:p="http://schemas.openxmlformats.org/presentationml/2006/main">
  <p:tag name="AS_UNIQUEID" val="2382"/>
</p:tagLst>
</file>

<file path=ppt/tags/tag72.xml><?xml version="1.0" encoding="utf-8"?>
<p:tagLst xmlns:p="http://schemas.openxmlformats.org/presentationml/2006/main">
  <p:tag name="AS_UNIQUEID" val="2383"/>
</p:tagLst>
</file>

<file path=ppt/tags/tag73.xml><?xml version="1.0" encoding="utf-8"?>
<p:tagLst xmlns:p="http://schemas.openxmlformats.org/presentationml/2006/main">
  <p:tag name="AS_UNIQUEID" val="2384"/>
</p:tagLst>
</file>

<file path=ppt/tags/tag74.xml><?xml version="1.0" encoding="utf-8"?>
<p:tagLst xmlns:p="http://schemas.openxmlformats.org/presentationml/2006/main">
  <p:tag name="AS_UNIQUEID" val="2385"/>
</p:tagLst>
</file>

<file path=ppt/tags/tag75.xml><?xml version="1.0" encoding="utf-8"?>
<p:tagLst xmlns:p="http://schemas.openxmlformats.org/presentationml/2006/main">
  <p:tag name="AS_UNIQUEID" val="2386"/>
</p:tagLst>
</file>

<file path=ppt/tags/tag76.xml><?xml version="1.0" encoding="utf-8"?>
<p:tagLst xmlns:p="http://schemas.openxmlformats.org/presentationml/2006/main">
  <p:tag name="AS_UNIQUEID" val="2152"/>
</p:tagLst>
</file>

<file path=ppt/tags/tag77.xml><?xml version="1.0" encoding="utf-8"?>
<p:tagLst xmlns:p="http://schemas.openxmlformats.org/presentationml/2006/main">
  <p:tag name="AS_UNIQUEID" val="2153"/>
</p:tagLst>
</file>

<file path=ppt/tags/tag78.xml><?xml version="1.0" encoding="utf-8"?>
<p:tagLst xmlns:p="http://schemas.openxmlformats.org/presentationml/2006/main">
  <p:tag name="AS_UNIQUEID" val="2154"/>
</p:tagLst>
</file>

<file path=ppt/tags/tag79.xml><?xml version="1.0" encoding="utf-8"?>
<p:tagLst xmlns:p="http://schemas.openxmlformats.org/presentationml/2006/main">
  <p:tag name="AS_UNIQUEID" val="2155"/>
</p:tagLst>
</file>

<file path=ppt/tags/tag80.xml><?xml version="1.0" encoding="utf-8"?>
<p:tagLst xmlns:p="http://schemas.openxmlformats.org/presentationml/2006/main">
  <p:tag name="AS_UNIQUEID" val="2156"/>
</p:tagLst>
</file>

<file path=ppt/tags/tag81.xml><?xml version="1.0" encoding="utf-8"?>
<p:tagLst xmlns:p="http://schemas.openxmlformats.org/presentationml/2006/main">
  <p:tag name="AS_UNIQUEID" val="2157"/>
</p:tagLst>
</file>

<file path=ppt/tags/tag82.xml><?xml version="1.0" encoding="utf-8"?>
<p:tagLst xmlns:p="http://schemas.openxmlformats.org/presentationml/2006/main">
  <p:tag name="AS_UNIQUEID" val="2158"/>
</p:tagLst>
</file>

<file path=ppt/tags/tag83.xml><?xml version="1.0" encoding="utf-8"?>
<p:tagLst xmlns:p="http://schemas.openxmlformats.org/presentationml/2006/main">
  <p:tag name="AS_UNIQUEID" val="2159"/>
</p:tagLst>
</file>

<file path=ppt/tags/tag84.xml><?xml version="1.0" encoding="utf-8"?>
<p:tagLst xmlns:p="http://schemas.openxmlformats.org/presentationml/2006/main">
  <p:tag name="AS_UNIQUEID" val="2160"/>
</p:tagLst>
</file>

<file path=ppt/tags/tag85.xml><?xml version="1.0" encoding="utf-8"?>
<p:tagLst xmlns:p="http://schemas.openxmlformats.org/presentationml/2006/main">
  <p:tag name="AS_UNIQUEID" val="2161"/>
</p:tagLst>
</file>

<file path=ppt/tags/tag86.xml><?xml version="1.0" encoding="utf-8"?>
<p:tagLst xmlns:p="http://schemas.openxmlformats.org/presentationml/2006/main">
  <p:tag name="AS_UNIQUEID" val="2162"/>
</p:tagLst>
</file>

<file path=ppt/tags/tag87.xml><?xml version="1.0" encoding="utf-8"?>
<p:tagLst xmlns:p="http://schemas.openxmlformats.org/presentationml/2006/main">
  <p:tag name="AS_UNIQUEID" val="2163"/>
</p:tagLst>
</file>

<file path=ppt/tags/tag88.xml><?xml version="1.0" encoding="utf-8"?>
<p:tagLst xmlns:p="http://schemas.openxmlformats.org/presentationml/2006/main">
  <p:tag name="AS_UNIQUEID" val="2164"/>
</p:tagLst>
</file>

<file path=ppt/tags/tag89.xml><?xml version="1.0" encoding="utf-8"?>
<p:tagLst xmlns:p="http://schemas.openxmlformats.org/presentationml/2006/main">
  <p:tag name="AS_UNIQUEID" val="2165"/>
</p:tagLst>
</file>

<file path=ppt/tags/tag90.xml><?xml version="1.0" encoding="utf-8"?>
<p:tagLst xmlns:p="http://schemas.openxmlformats.org/presentationml/2006/main">
  <p:tag name="AS_UNIQUEID" val="2166"/>
</p:tagLst>
</file>

<file path=ppt/tags/tag91.xml><?xml version="1.0" encoding="utf-8"?>
<p:tagLst xmlns:p="http://schemas.openxmlformats.org/presentationml/2006/main">
  <p:tag name="AS_UNIQUEID" val="2167"/>
</p:tagLst>
</file>

<file path=ppt/tags/tag92.xml><?xml version="1.0" encoding="utf-8"?>
<p:tagLst xmlns:p="http://schemas.openxmlformats.org/presentationml/2006/main">
  <p:tag name="AS_UNIQUEID" val="2168"/>
</p:tagLst>
</file>

<file path=ppt/tags/tag93.xml><?xml version="1.0" encoding="utf-8"?>
<p:tagLst xmlns:p="http://schemas.openxmlformats.org/presentationml/2006/main">
  <p:tag name="AS_UNIQUEID" val="2169"/>
</p:tagLst>
</file>

<file path=ppt/tags/tag94.xml><?xml version="1.0" encoding="utf-8"?>
<p:tagLst xmlns:p="http://schemas.openxmlformats.org/presentationml/2006/main">
  <p:tag name="AS_UNIQUEID" val="2170"/>
</p:tagLst>
</file>

<file path=ppt/tags/tag95.xml><?xml version="1.0" encoding="utf-8"?>
<p:tagLst xmlns:p="http://schemas.openxmlformats.org/presentationml/2006/main">
  <p:tag name="AS_UNIQUEID" val="2171"/>
</p:tagLst>
</file>

<file path=ppt/tags/tag96.xml><?xml version="1.0" encoding="utf-8"?>
<p:tagLst xmlns:p="http://schemas.openxmlformats.org/presentationml/2006/main">
  <p:tag name="AS_UNIQUEID" val="2172"/>
</p:tagLst>
</file>

<file path=ppt/tags/tag97.xml><?xml version="1.0" encoding="utf-8"?>
<p:tagLst xmlns:p="http://schemas.openxmlformats.org/presentationml/2006/main">
  <p:tag name="AS_UNIQUEID" val="2173"/>
</p:tagLst>
</file>

<file path=ppt/tags/tag98.xml><?xml version="1.0" encoding="utf-8"?>
<p:tagLst xmlns:p="http://schemas.openxmlformats.org/presentationml/2006/main">
  <p:tag name="AS_UNIQUEID" val="2174"/>
</p:tagLst>
</file>

<file path=ppt/tags/tag99.xml><?xml version="1.0" encoding="utf-8"?>
<p:tagLst xmlns:p="http://schemas.openxmlformats.org/presentationml/2006/main">
  <p:tag name="AS_UNIQUEID" val="2175"/>
</p:tagLst>
</file>

<file path=ppt/tags/tag100.xml><?xml version="1.0" encoding="utf-8"?>
<p:tagLst xmlns:p="http://schemas.openxmlformats.org/presentationml/2006/main">
  <p:tag name="AS_UNIQUEID" val="2176"/>
</p:tagLst>
</file>

<file path=ppt/tags/tag101.xml><?xml version="1.0" encoding="utf-8"?>
<p:tagLst xmlns:p="http://schemas.openxmlformats.org/presentationml/2006/main">
  <p:tag name="AS_UNIQUEID" val="2177"/>
</p:tagLst>
</file>

<file path=ppt/tags/tag102.xml><?xml version="1.0" encoding="utf-8"?>
<p:tagLst xmlns:p="http://schemas.openxmlformats.org/presentationml/2006/main">
  <p:tag name="AS_UNIQUEID" val="2178"/>
</p:tagLst>
</file>

<file path=ppt/tags/tag103.xml><?xml version="1.0" encoding="utf-8"?>
<p:tagLst xmlns:p="http://schemas.openxmlformats.org/presentationml/2006/main">
  <p:tag name="AS_UNIQUEID" val="2179"/>
</p:tagLst>
</file>

<file path=ppt/tags/tag104.xml><?xml version="1.0" encoding="utf-8"?>
<p:tagLst xmlns:p="http://schemas.openxmlformats.org/presentationml/2006/main">
  <p:tag name="AS_UNIQUEID" val="2180"/>
</p:tagLst>
</file>

<file path=ppt/tags/tag105.xml><?xml version="1.0" encoding="utf-8"?>
<p:tagLst xmlns:p="http://schemas.openxmlformats.org/presentationml/2006/main">
  <p:tag name="AS_UNIQUEID" val="2181"/>
</p:tagLst>
</file>

<file path=ppt/tags/tag106.xml><?xml version="1.0" encoding="utf-8"?>
<p:tagLst xmlns:p="http://schemas.openxmlformats.org/presentationml/2006/main">
  <p:tag name="AS_UNIQUEID" val="2182"/>
</p:tagLst>
</file>

<file path=ppt/tags/tag107.xml><?xml version="1.0" encoding="utf-8"?>
<p:tagLst xmlns:p="http://schemas.openxmlformats.org/presentationml/2006/main">
  <p:tag name="AS_UNIQUEID" val="2183"/>
</p:tagLst>
</file>

<file path=ppt/tags/tag108.xml><?xml version="1.0" encoding="utf-8"?>
<p:tagLst xmlns:p="http://schemas.openxmlformats.org/presentationml/2006/main">
  <p:tag name="AS_UNIQUEID" val="2184"/>
</p:tagLst>
</file>

<file path=ppt/tags/tag109.xml><?xml version="1.0" encoding="utf-8"?>
<p:tagLst xmlns:p="http://schemas.openxmlformats.org/presentationml/2006/main">
  <p:tag name="AS_UNIQUEID" val="2185"/>
</p:tagLst>
</file>

<file path=ppt/tags/tag110.xml><?xml version="1.0" encoding="utf-8"?>
<p:tagLst xmlns:p="http://schemas.openxmlformats.org/presentationml/2006/main">
  <p:tag name="AS_UNIQUEID" val="2186"/>
</p:tagLst>
</file>

<file path=ppt/tags/tag111.xml><?xml version="1.0" encoding="utf-8"?>
<p:tagLst xmlns:p="http://schemas.openxmlformats.org/presentationml/2006/main">
  <p:tag name="AS_UNIQUEID" val="2187"/>
</p:tagLst>
</file>

<file path=ppt/tags/tag112.xml><?xml version="1.0" encoding="utf-8"?>
<p:tagLst xmlns:p="http://schemas.openxmlformats.org/presentationml/2006/main">
  <p:tag name="AS_UNIQUEID" val="2188"/>
</p:tagLst>
</file>

<file path=ppt/tags/tag113.xml><?xml version="1.0" encoding="utf-8"?>
<p:tagLst xmlns:p="http://schemas.openxmlformats.org/presentationml/2006/main">
  <p:tag name="AS_UNIQUEID" val="2189"/>
</p:tagLst>
</file>

<file path=ppt/tags/tag114.xml><?xml version="1.0" encoding="utf-8"?>
<p:tagLst xmlns:p="http://schemas.openxmlformats.org/presentationml/2006/main">
  <p:tag name="AS_UNIQUEID" val="2190"/>
</p:tagLst>
</file>

<file path=ppt/tags/tag115.xml><?xml version="1.0" encoding="utf-8"?>
<p:tagLst xmlns:p="http://schemas.openxmlformats.org/presentationml/2006/main">
  <p:tag name="AS_UNIQUEID" val="2191"/>
</p:tagLst>
</file>

<file path=ppt/tags/tag116.xml><?xml version="1.0" encoding="utf-8"?>
<p:tagLst xmlns:p="http://schemas.openxmlformats.org/presentationml/2006/main">
  <p:tag name="AS_UNIQUEID" val="2192"/>
</p:tagLst>
</file>

<file path=ppt/tags/tag117.xml><?xml version="1.0" encoding="utf-8"?>
<p:tagLst xmlns:p="http://schemas.openxmlformats.org/presentationml/2006/main">
  <p:tag name="AS_UNIQUEID" val="2193"/>
</p:tagLst>
</file>

<file path=ppt/tags/tag118.xml><?xml version="1.0" encoding="utf-8"?>
<p:tagLst xmlns:p="http://schemas.openxmlformats.org/presentationml/2006/main">
  <p:tag name="AS_UNIQUEID" val="2194"/>
</p:tagLst>
</file>

<file path=ppt/tags/tag119.xml><?xml version="1.0" encoding="utf-8"?>
<p:tagLst xmlns:p="http://schemas.openxmlformats.org/presentationml/2006/main">
  <p:tag name="AS_UNIQUEID" val="2195"/>
</p:tagLst>
</file>

<file path=ppt/tags/tag120.xml><?xml version="1.0" encoding="utf-8"?>
<p:tagLst xmlns:p="http://schemas.openxmlformats.org/presentationml/2006/main">
  <p:tag name="AS_UNIQUEID" val="2196"/>
</p:tagLst>
</file>

<file path=ppt/tags/tag121.xml><?xml version="1.0" encoding="utf-8"?>
<p:tagLst xmlns:p="http://schemas.openxmlformats.org/presentationml/2006/main">
  <p:tag name="AS_UNIQUEID" val="2197"/>
</p:tagLst>
</file>

<file path=ppt/tags/tag122.xml><?xml version="1.0" encoding="utf-8"?>
<p:tagLst xmlns:p="http://schemas.openxmlformats.org/presentationml/2006/main">
  <p:tag name="AS_UNIQUEID" val="2198"/>
</p:tagLst>
</file>

<file path=ppt/tags/tag123.xml><?xml version="1.0" encoding="utf-8"?>
<p:tagLst xmlns:p="http://schemas.openxmlformats.org/presentationml/2006/main">
  <p:tag name="AS_UNIQUEID" val="2199"/>
</p:tagLst>
</file>

<file path=ppt/tags/tag124.xml><?xml version="1.0" encoding="utf-8"?>
<p:tagLst xmlns:p="http://schemas.openxmlformats.org/presentationml/2006/main">
  <p:tag name="AS_UNIQUEID" val="2200"/>
</p:tagLst>
</file>

<file path=ppt/tags/tag125.xml><?xml version="1.0" encoding="utf-8"?>
<p:tagLst xmlns:p="http://schemas.openxmlformats.org/presentationml/2006/main">
  <p:tag name="AS_UNIQUEID" val="2201"/>
</p:tagLst>
</file>

<file path=ppt/tags/tag126.xml><?xml version="1.0" encoding="utf-8"?>
<p:tagLst xmlns:p="http://schemas.openxmlformats.org/presentationml/2006/main">
  <p:tag name="AS_UNIQUEID" val="2202"/>
</p:tagLst>
</file>

<file path=ppt/tags/tag127.xml><?xml version="1.0" encoding="utf-8"?>
<p:tagLst xmlns:p="http://schemas.openxmlformats.org/presentationml/2006/main">
  <p:tag name="AS_UNIQUEID" val="2203"/>
</p:tagLst>
</file>

<file path=ppt/tags/tag128.xml><?xml version="1.0" encoding="utf-8"?>
<p:tagLst xmlns:p="http://schemas.openxmlformats.org/presentationml/2006/main">
  <p:tag name="AS_UNIQUEID" val="2204"/>
</p:tagLst>
</file>

<file path=ppt/tags/tag129.xml><?xml version="1.0" encoding="utf-8"?>
<p:tagLst xmlns:p="http://schemas.openxmlformats.org/presentationml/2006/main">
  <p:tag name="AS_UNIQUEID" val="2205"/>
</p:tagLst>
</file>

<file path=ppt/tags/tag130.xml><?xml version="1.0" encoding="utf-8"?>
<p:tagLst xmlns:p="http://schemas.openxmlformats.org/presentationml/2006/main">
  <p:tag name="AS_UNIQUEID" val="2206"/>
</p:tagLst>
</file>

<file path=ppt/tags/tag131.xml><?xml version="1.0" encoding="utf-8"?>
<p:tagLst xmlns:p="http://schemas.openxmlformats.org/presentationml/2006/main">
  <p:tag name="AS_UNIQUEID" val="2207"/>
</p:tagLst>
</file>

<file path=ppt/tags/tag132.xml><?xml version="1.0" encoding="utf-8"?>
<p:tagLst xmlns:p="http://schemas.openxmlformats.org/presentationml/2006/main">
  <p:tag name="AS_UNIQUEID" val="2208"/>
</p:tagLst>
</file>

<file path=ppt/tags/tag133.xml><?xml version="1.0" encoding="utf-8"?>
<p:tagLst xmlns:p="http://schemas.openxmlformats.org/presentationml/2006/main">
  <p:tag name="AS_UNIQUEID" val="2209"/>
</p:tagLst>
</file>

<file path=ppt/tags/tag134.xml><?xml version="1.0" encoding="utf-8"?>
<p:tagLst xmlns:p="http://schemas.openxmlformats.org/presentationml/2006/main">
  <p:tag name="AS_UNIQUEID" val="2210"/>
</p:tagLst>
</file>

<file path=ppt/tags/tag135.xml><?xml version="1.0" encoding="utf-8"?>
<p:tagLst xmlns:p="http://schemas.openxmlformats.org/presentationml/2006/main">
  <p:tag name="AS_UNIQUEID" val="2211"/>
</p:tagLst>
</file>

<file path=ppt/tags/tag136.xml><?xml version="1.0" encoding="utf-8"?>
<p:tagLst xmlns:p="http://schemas.openxmlformats.org/presentationml/2006/main">
  <p:tag name="AS_UNIQUEID" val="2212"/>
</p:tagLst>
</file>

<file path=ppt/tags/tag137.xml><?xml version="1.0" encoding="utf-8"?>
<p:tagLst xmlns:p="http://schemas.openxmlformats.org/presentationml/2006/main">
  <p:tag name="AS_UNIQUEID" val="2213"/>
</p:tagLst>
</file>

<file path=ppt/tags/tag138.xml><?xml version="1.0" encoding="utf-8"?>
<p:tagLst xmlns:p="http://schemas.openxmlformats.org/presentationml/2006/main">
  <p:tag name="AS_UNIQUEID" val="2214"/>
</p:tagLst>
</file>

<file path=ppt/tags/tag139.xml><?xml version="1.0" encoding="utf-8"?>
<p:tagLst xmlns:p="http://schemas.openxmlformats.org/presentationml/2006/main">
  <p:tag name="AS_UNIQUEID" val="2215"/>
</p:tagLst>
</file>

<file path=ppt/tags/tag140.xml><?xml version="1.0" encoding="utf-8"?>
<p:tagLst xmlns:p="http://schemas.openxmlformats.org/presentationml/2006/main">
  <p:tag name="AS_UNIQUEID" val="2216"/>
</p:tagLst>
</file>

<file path=ppt/tags/tag141.xml><?xml version="1.0" encoding="utf-8"?>
<p:tagLst xmlns:p="http://schemas.openxmlformats.org/presentationml/2006/main">
  <p:tag name="AS_UNIQUEID" val="2217"/>
</p:tagLst>
</file>

<file path=ppt/tags/tag142.xml><?xml version="1.0" encoding="utf-8"?>
<p:tagLst xmlns:p="http://schemas.openxmlformats.org/presentationml/2006/main">
  <p:tag name="AS_UNIQUEID" val="2218"/>
</p:tagLst>
</file>

<file path=ppt/tags/tag143.xml><?xml version="1.0" encoding="utf-8"?>
<p:tagLst xmlns:p="http://schemas.openxmlformats.org/presentationml/2006/main">
  <p:tag name="AS_UNIQUEID" val="2219"/>
</p:tagLst>
</file>

<file path=ppt/tags/tag144.xml><?xml version="1.0" encoding="utf-8"?>
<p:tagLst xmlns:p="http://schemas.openxmlformats.org/presentationml/2006/main">
  <p:tag name="AS_UNIQUEID" val="2220"/>
</p:tagLst>
</file>

<file path=ppt/tags/tag145.xml><?xml version="1.0" encoding="utf-8"?>
<p:tagLst xmlns:p="http://schemas.openxmlformats.org/presentationml/2006/main">
  <p:tag name="AS_UNIQUEID" val="2221"/>
</p:tagLst>
</file>

<file path=ppt/tags/tag146.xml><?xml version="1.0" encoding="utf-8"?>
<p:tagLst xmlns:p="http://schemas.openxmlformats.org/presentationml/2006/main">
  <p:tag name="AS_UNIQUEID" val="2222"/>
</p:tagLst>
</file>

<file path=ppt/tags/tag147.xml><?xml version="1.0" encoding="utf-8"?>
<p:tagLst xmlns:p="http://schemas.openxmlformats.org/presentationml/2006/main">
  <p:tag name="AS_UNIQUEID" val="2223"/>
</p:tagLst>
</file>

<file path=ppt/tags/tag148.xml><?xml version="1.0" encoding="utf-8"?>
<p:tagLst xmlns:p="http://schemas.openxmlformats.org/presentationml/2006/main">
  <p:tag name="AS_UNIQUEID" val="2224"/>
</p:tagLst>
</file>

<file path=ppt/tags/tag149.xml><?xml version="1.0" encoding="utf-8"?>
<p:tagLst xmlns:p="http://schemas.openxmlformats.org/presentationml/2006/main">
  <p:tag name="AS_UNIQUEID" val="2225"/>
</p:tagLst>
</file>

<file path=ppt/tags/tag150.xml><?xml version="1.0" encoding="utf-8"?>
<p:tagLst xmlns:p="http://schemas.openxmlformats.org/presentationml/2006/main">
  <p:tag name="AS_UNIQUEID" val="2226"/>
</p:tagLst>
</file>

<file path=ppt/tags/tag151.xml><?xml version="1.0" encoding="utf-8"?>
<p:tagLst xmlns:p="http://schemas.openxmlformats.org/presentationml/2006/main">
  <p:tag name="AS_UNIQUEID" val="2227"/>
</p:tagLst>
</file>

<file path=ppt/tags/tag152.xml><?xml version="1.0" encoding="utf-8"?>
<p:tagLst xmlns:p="http://schemas.openxmlformats.org/presentationml/2006/main">
  <p:tag name="AS_UNIQUEID" val="2228"/>
</p:tagLst>
</file>

<file path=ppt/tags/tag153.xml><?xml version="1.0" encoding="utf-8"?>
<p:tagLst xmlns:p="http://schemas.openxmlformats.org/presentationml/2006/main">
  <p:tag name="AS_UNIQUEID" val="2229"/>
</p:tagLst>
</file>

<file path=ppt/tags/tag154.xml><?xml version="1.0" encoding="utf-8"?>
<p:tagLst xmlns:p="http://schemas.openxmlformats.org/presentationml/2006/main">
  <p:tag name="AS_UNIQUEID" val="2230"/>
</p:tagLst>
</file>

<file path=ppt/tags/tag155.xml><?xml version="1.0" encoding="utf-8"?>
<p:tagLst xmlns:p="http://schemas.openxmlformats.org/presentationml/2006/main">
  <p:tag name="AS_UNIQUEID" val="2231"/>
</p:tagLst>
</file>

<file path=ppt/tags/tag156.xml><?xml version="1.0" encoding="utf-8"?>
<p:tagLst xmlns:p="http://schemas.openxmlformats.org/presentationml/2006/main">
  <p:tag name="AS_UNIQUEID" val="2232"/>
</p:tagLst>
</file>

<file path=ppt/tags/tag157.xml><?xml version="1.0" encoding="utf-8"?>
<p:tagLst xmlns:p="http://schemas.openxmlformats.org/presentationml/2006/main">
  <p:tag name="AS_UNIQUEID" val="2233"/>
</p:tagLst>
</file>

<file path=ppt/tags/tag158.xml><?xml version="1.0" encoding="utf-8"?>
<p:tagLst xmlns:p="http://schemas.openxmlformats.org/presentationml/2006/main">
  <p:tag name="AS_UNIQUEID" val="2234"/>
</p:tagLst>
</file>

<file path=ppt/tags/tag159.xml><?xml version="1.0" encoding="utf-8"?>
<p:tagLst xmlns:p="http://schemas.openxmlformats.org/presentationml/2006/main">
  <p:tag name="AS_UNIQUEID" val="2235"/>
</p:tagLst>
</file>

<file path=ppt/tags/tag160.xml><?xml version="1.0" encoding="utf-8"?>
<p:tagLst xmlns:p="http://schemas.openxmlformats.org/presentationml/2006/main">
  <p:tag name="AS_UNIQUEID" val="2236"/>
</p:tagLst>
</file>

<file path=ppt/tags/tag161.xml><?xml version="1.0" encoding="utf-8"?>
<p:tagLst xmlns:p="http://schemas.openxmlformats.org/presentationml/2006/main">
  <p:tag name="AS_UNIQUEID" val="2237"/>
</p:tagLst>
</file>

<file path=ppt/tags/tag162.xml><?xml version="1.0" encoding="utf-8"?>
<p:tagLst xmlns:p="http://schemas.openxmlformats.org/presentationml/2006/main">
  <p:tag name="AS_UNIQUEID" val="2238"/>
</p:tagLst>
</file>

<file path=ppt/tags/tag163.xml><?xml version="1.0" encoding="utf-8"?>
<p:tagLst xmlns:p="http://schemas.openxmlformats.org/presentationml/2006/main">
  <p:tag name="AS_UNIQUEID" val="2239"/>
</p:tagLst>
</file>

<file path=ppt/tags/tag164.xml><?xml version="1.0" encoding="utf-8"?>
<p:tagLst xmlns:p="http://schemas.openxmlformats.org/presentationml/2006/main">
  <p:tag name="AS_UNIQUEID" val="2240"/>
</p:tagLst>
</file>

<file path=ppt/tags/tag165.xml><?xml version="1.0" encoding="utf-8"?>
<p:tagLst xmlns:p="http://schemas.openxmlformats.org/presentationml/2006/main">
  <p:tag name="AS_UNIQUEID" val="2241"/>
</p:tagLst>
</file>

<file path=ppt/tags/tag166.xml><?xml version="1.0" encoding="utf-8"?>
<p:tagLst xmlns:p="http://schemas.openxmlformats.org/presentationml/2006/main">
  <p:tag name="AS_UNIQUEID" val="2242"/>
</p:tagLst>
</file>

<file path=ppt/tags/tag167.xml><?xml version="1.0" encoding="utf-8"?>
<p:tagLst xmlns:p="http://schemas.openxmlformats.org/presentationml/2006/main">
  <p:tag name="AS_UNIQUEID" val="2243"/>
</p:tagLst>
</file>

<file path=ppt/tags/tag168.xml><?xml version="1.0" encoding="utf-8"?>
<p:tagLst xmlns:p="http://schemas.openxmlformats.org/presentationml/2006/main">
  <p:tag name="AS_UNIQUEID" val="2244"/>
</p:tagLst>
</file>

<file path=ppt/tags/tag169.xml><?xml version="1.0" encoding="utf-8"?>
<p:tagLst xmlns:p="http://schemas.openxmlformats.org/presentationml/2006/main">
  <p:tag name="AS_UNIQUEID" val="2245"/>
</p:tagLst>
</file>

<file path=ppt/tags/tag170.xml><?xml version="1.0" encoding="utf-8"?>
<p:tagLst xmlns:p="http://schemas.openxmlformats.org/presentationml/2006/main">
  <p:tag name="AS_UNIQUEID" val="2246"/>
</p:tagLst>
</file>

<file path=ppt/tags/tag171.xml><?xml version="1.0" encoding="utf-8"?>
<p:tagLst xmlns:p="http://schemas.openxmlformats.org/presentationml/2006/main">
  <p:tag name="AS_UNIQUEID" val="2247"/>
</p:tagLst>
</file>

<file path=ppt/tags/tag172.xml><?xml version="1.0" encoding="utf-8"?>
<p:tagLst xmlns:p="http://schemas.openxmlformats.org/presentationml/2006/main">
  <p:tag name="AS_UNIQUEID" val="2248"/>
</p:tagLst>
</file>

<file path=ppt/tags/tag173.xml><?xml version="1.0" encoding="utf-8"?>
<p:tagLst xmlns:p="http://schemas.openxmlformats.org/presentationml/2006/main">
  <p:tag name="AS_UNIQUEID" val="2249"/>
</p:tagLst>
</file>

<file path=ppt/tags/tag174.xml><?xml version="1.0" encoding="utf-8"?>
<p:tagLst xmlns:p="http://schemas.openxmlformats.org/presentationml/2006/main">
  <p:tag name="AS_UNIQUEID" val="2250"/>
</p:tagLst>
</file>

<file path=ppt/tags/tag175.xml><?xml version="1.0" encoding="utf-8"?>
<p:tagLst xmlns:p="http://schemas.openxmlformats.org/presentationml/2006/main">
  <p:tag name="AS_UNIQUEID" val="2251"/>
</p:tagLst>
</file>

<file path=ppt/tags/tag176.xml><?xml version="1.0" encoding="utf-8"?>
<p:tagLst xmlns:p="http://schemas.openxmlformats.org/presentationml/2006/main">
  <p:tag name="AS_UNIQUEID" val="2259"/>
</p:tagLst>
</file>

<file path=ppt/tags/tag177.xml><?xml version="1.0" encoding="utf-8"?>
<p:tagLst xmlns:p="http://schemas.openxmlformats.org/presentationml/2006/main">
  <p:tag name="AS_UNIQUEID" val="2260"/>
</p:tagLst>
</file>

<file path=ppt/tags/tag178.xml><?xml version="1.0" encoding="utf-8"?>
<p:tagLst xmlns:p="http://schemas.openxmlformats.org/presentationml/2006/main">
  <p:tag name="AS_UNIQUEID" val="2261"/>
</p:tagLst>
</file>

<file path=ppt/tags/tag179.xml><?xml version="1.0" encoding="utf-8"?>
<p:tagLst xmlns:p="http://schemas.openxmlformats.org/presentationml/2006/main">
  <p:tag name="AS_UNIQUEID" val="2262"/>
</p:tagLst>
</file>

<file path=ppt/tags/tag180.xml><?xml version="1.0" encoding="utf-8"?>
<p:tagLst xmlns:p="http://schemas.openxmlformats.org/presentationml/2006/main">
  <p:tag name="AS_UNIQUEID" val="2263"/>
  <p:tag name="KSO_WM_BEAUTIFY_FLAG" val=""/>
</p:tagLst>
</file>

<file path=ppt/tags/tag181.xml><?xml version="1.0" encoding="utf-8"?>
<p:tagLst xmlns:p="http://schemas.openxmlformats.org/presentationml/2006/main">
  <p:tag name="AS_UNIQUEID" val="2264"/>
</p:tagLst>
</file>

<file path=ppt/tags/tag182.xml><?xml version="1.0" encoding="utf-8"?>
<p:tagLst xmlns:p="http://schemas.openxmlformats.org/presentationml/2006/main">
  <p:tag name="AS_UNIQUEID" val="2265"/>
</p:tagLst>
</file>

<file path=ppt/tags/tag183.xml><?xml version="1.0" encoding="utf-8"?>
<p:tagLst xmlns:p="http://schemas.openxmlformats.org/presentationml/2006/main">
  <p:tag name="AS_UNIQUEID" val="2266"/>
</p:tagLst>
</file>

<file path=ppt/tags/tag184.xml><?xml version="1.0" encoding="utf-8"?>
<p:tagLst xmlns:p="http://schemas.openxmlformats.org/presentationml/2006/main">
  <p:tag name="AS_UNIQUEID" val="2267"/>
</p:tagLst>
</file>

<file path=ppt/tags/tag185.xml><?xml version="1.0" encoding="utf-8"?>
<p:tagLst xmlns:p="http://schemas.openxmlformats.org/presentationml/2006/main">
  <p:tag name="AS_UNIQUEID" val="4"/>
</p:tagLst>
</file>

<file path=ppt/tags/tag186.xml><?xml version="1.0" encoding="utf-8"?>
<p:tagLst xmlns:p="http://schemas.openxmlformats.org/presentationml/2006/main">
  <p:tag name="AS_UNIQUEID" val="2268"/>
</p:tagLst>
</file>

<file path=ppt/tags/tag187.xml><?xml version="1.0" encoding="utf-8"?>
<p:tagLst xmlns:p="http://schemas.openxmlformats.org/presentationml/2006/main">
  <p:tag name="AS_UNIQUEID" val="2269"/>
</p:tagLst>
</file>

<file path=ppt/tags/tag188.xml><?xml version="1.0" encoding="utf-8"?>
<p:tagLst xmlns:p="http://schemas.openxmlformats.org/presentationml/2006/main">
  <p:tag name="AS_UNIQUEID" val="2270"/>
</p:tagLst>
</file>

<file path=ppt/tags/tag189.xml><?xml version="1.0" encoding="utf-8"?>
<p:tagLst xmlns:p="http://schemas.openxmlformats.org/presentationml/2006/main">
  <p:tag name="AS_UNIQUEID" val="2271"/>
</p:tagLst>
</file>

<file path=ppt/tags/tag190.xml><?xml version="1.0" encoding="utf-8"?>
<p:tagLst xmlns:p="http://schemas.openxmlformats.org/presentationml/2006/main">
  <p:tag name="AS_UNIQUEID" val="2272"/>
</p:tagLst>
</file>

<file path=ppt/tags/tag191.xml><?xml version="1.0" encoding="utf-8"?>
<p:tagLst xmlns:p="http://schemas.openxmlformats.org/presentationml/2006/main">
  <p:tag name="AS_UNIQUEID" val="2273"/>
</p:tagLst>
</file>

<file path=ppt/tags/tag192.xml><?xml version="1.0" encoding="utf-8"?>
<p:tagLst xmlns:p="http://schemas.openxmlformats.org/presentationml/2006/main">
  <p:tag name="AS_UNIQUEID" val="2274"/>
</p:tagLst>
</file>

<file path=ppt/tags/tag193.xml><?xml version="1.0" encoding="utf-8"?>
<p:tagLst xmlns:p="http://schemas.openxmlformats.org/presentationml/2006/main">
  <p:tag name="AS_UNIQUEID" val="2275"/>
</p:tagLst>
</file>

<file path=ppt/tags/tag194.xml><?xml version="1.0" encoding="utf-8"?>
<p:tagLst xmlns:p="http://schemas.openxmlformats.org/presentationml/2006/main">
  <p:tag name="AS_UNIQUEID" val="2276"/>
</p:tagLst>
</file>

<file path=ppt/tags/tag195.xml><?xml version="1.0" encoding="utf-8"?>
<p:tagLst xmlns:p="http://schemas.openxmlformats.org/presentationml/2006/main">
  <p:tag name="AS_UNIQUEID" val="2277"/>
  <p:tag name="KSO_WM_BEAUTIFY_FLAG" val=""/>
</p:tagLst>
</file>

<file path=ppt/tags/tag196.xml><?xml version="1.0" encoding="utf-8"?>
<p:tagLst xmlns:p="http://schemas.openxmlformats.org/presentationml/2006/main">
  <p:tag name="AS_UNIQUEID" val="2278"/>
  <p:tag name="KSO_WM_BEAUTIFY_FLAG" val=""/>
</p:tagLst>
</file>

<file path=ppt/tags/tag197.xml><?xml version="1.0" encoding="utf-8"?>
<p:tagLst xmlns:p="http://schemas.openxmlformats.org/presentationml/2006/main">
  <p:tag name="AS_UNIQUEID" val="2279"/>
  <p:tag name="KSO_WM_BEAUTIFY_FLAG" val=""/>
</p:tagLst>
</file>

<file path=ppt/tags/tag198.xml><?xml version="1.0" encoding="utf-8"?>
<p:tagLst xmlns:p="http://schemas.openxmlformats.org/presentationml/2006/main">
  <p:tag name="AS_UNIQUEID" val="2280"/>
</p:tagLst>
</file>

<file path=ppt/tags/tag199.xml><?xml version="1.0" encoding="utf-8"?>
<p:tagLst xmlns:p="http://schemas.openxmlformats.org/presentationml/2006/main">
  <p:tag name="AS_UNIQUEID" val="2281"/>
</p:tagLst>
</file>

<file path=ppt/tags/tag200.xml><?xml version="1.0" encoding="utf-8"?>
<p:tagLst xmlns:p="http://schemas.openxmlformats.org/presentationml/2006/main">
  <p:tag name="AS_UNIQUEID" val="2282"/>
</p:tagLst>
</file>

<file path=ppt/tags/tag201.xml><?xml version="1.0" encoding="utf-8"?>
<p:tagLst xmlns:p="http://schemas.openxmlformats.org/presentationml/2006/main">
  <p:tag name="AS_UNIQUEID" val="2283"/>
</p:tagLst>
</file>

<file path=ppt/tags/tag202.xml><?xml version="1.0" encoding="utf-8"?>
<p:tagLst xmlns:p="http://schemas.openxmlformats.org/presentationml/2006/main">
  <p:tag name="AS_UNIQUEID" val="2284"/>
</p:tagLst>
</file>

<file path=ppt/tags/tag203.xml><?xml version="1.0" encoding="utf-8"?>
<p:tagLst xmlns:p="http://schemas.openxmlformats.org/presentationml/2006/main">
  <p:tag name="AS_UNIQUEID" val="2285"/>
  <p:tag name="KSO_WM_BEAUTIFY_FLAG" val=""/>
</p:tagLst>
</file>

<file path=ppt/tags/tag204.xml><?xml version="1.0" encoding="utf-8"?>
<p:tagLst xmlns:p="http://schemas.openxmlformats.org/presentationml/2006/main">
  <p:tag name="AS_UNIQUEID" val="2286"/>
</p:tagLst>
</file>

<file path=ppt/tags/tag205.xml><?xml version="1.0" encoding="utf-8"?>
<p:tagLst xmlns:p="http://schemas.openxmlformats.org/presentationml/2006/main">
  <p:tag name="AS_UNIQUEID" val="2287"/>
</p:tagLst>
</file>

<file path=ppt/tags/tag206.xml><?xml version="1.0" encoding="utf-8"?>
<p:tagLst xmlns:p="http://schemas.openxmlformats.org/presentationml/2006/main">
  <p:tag name="AS_UNIQUEID" val="2288"/>
</p:tagLst>
</file>

<file path=ppt/tags/tag207.xml><?xml version="1.0" encoding="utf-8"?>
<p:tagLst xmlns:p="http://schemas.openxmlformats.org/presentationml/2006/main">
  <p:tag name="AS_UNIQUEID" val="833"/>
  <p:tag name="KSO_WM_UNIT_TABLE_BEAUTIFY" val="smartTable{edf275a6-ea4a-444d-ae65-d5d1f936f0a9}"/>
  <p:tag name="TABLE_ENDDRAG_ORIGIN_RECT" val="955*337"/>
  <p:tag name="TABLE_ENDDRAG_RECT" val="0*234*955*337"/>
</p:tagLst>
</file>

<file path=ppt/tags/tag208.xml><?xml version="1.0" encoding="utf-8"?>
<p:tagLst xmlns:p="http://schemas.openxmlformats.org/presentationml/2006/main">
  <p:tag name="AS_UNIQUEID" val="2289"/>
</p:tagLst>
</file>

<file path=ppt/tags/tag209.xml><?xml version="1.0" encoding="utf-8"?>
<p:tagLst xmlns:p="http://schemas.openxmlformats.org/presentationml/2006/main">
  <p:tag name="AS_UNIQUEID" val="351"/>
</p:tagLst>
</file>

<file path=ppt/tags/tag210.xml><?xml version="1.0" encoding="utf-8"?>
<p:tagLst xmlns:p="http://schemas.openxmlformats.org/presentationml/2006/main">
  <p:tag name="AS_UNIQUEID" val="2290"/>
</p:tagLst>
</file>

<file path=ppt/tags/tag211.xml><?xml version="1.0" encoding="utf-8"?>
<p:tagLst xmlns:p="http://schemas.openxmlformats.org/presentationml/2006/main">
  <p:tag name="AS_UNIQUEID" val="2291"/>
</p:tagLst>
</file>

<file path=ppt/tags/tag212.xml><?xml version="1.0" encoding="utf-8"?>
<p:tagLst xmlns:p="http://schemas.openxmlformats.org/presentationml/2006/main">
  <p:tag name="AS_UNIQUEID" val="2292"/>
  <p:tag name="KSO_WM_BEAUTIFY_FLAG" val=""/>
</p:tagLst>
</file>

<file path=ppt/tags/tag213.xml><?xml version="1.0" encoding="utf-8"?>
<p:tagLst xmlns:p="http://schemas.openxmlformats.org/presentationml/2006/main">
  <p:tag name="AS_UNIQUEID" val="2293"/>
</p:tagLst>
</file>

<file path=ppt/tags/tag214.xml><?xml version="1.0" encoding="utf-8"?>
<p:tagLst xmlns:p="http://schemas.openxmlformats.org/presentationml/2006/main">
  <p:tag name="AS_UNIQUEID" val="351"/>
</p:tagLst>
</file>

<file path=ppt/tags/tag215.xml><?xml version="1.0" encoding="utf-8"?>
<p:tagLst xmlns:p="http://schemas.openxmlformats.org/presentationml/2006/main">
  <p:tag name="AS_UNIQUEID" val="2294"/>
</p:tagLst>
</file>

<file path=ppt/tags/tag216.xml><?xml version="1.0" encoding="utf-8"?>
<p:tagLst xmlns:p="http://schemas.openxmlformats.org/presentationml/2006/main">
  <p:tag name="AS_UNIQUEID" val="2295"/>
</p:tagLst>
</file>

<file path=ppt/tags/tag217.xml><?xml version="1.0" encoding="utf-8"?>
<p:tagLst xmlns:p="http://schemas.openxmlformats.org/presentationml/2006/main">
  <p:tag name="AS_UNIQUEID" val="2296"/>
</p:tagLst>
</file>

<file path=ppt/tags/tag218.xml><?xml version="1.0" encoding="utf-8"?>
<p:tagLst xmlns:p="http://schemas.openxmlformats.org/presentationml/2006/main">
  <p:tag name="AS_UNIQUEID" val="351"/>
</p:tagLst>
</file>

<file path=ppt/tags/tag219.xml><?xml version="1.0" encoding="utf-8"?>
<p:tagLst xmlns:p="http://schemas.openxmlformats.org/presentationml/2006/main">
  <p:tag name="AS_UNIQUEID" val="2297"/>
</p:tagLst>
</file>

<file path=ppt/tags/tag220.xml><?xml version="1.0" encoding="utf-8"?>
<p:tagLst xmlns:p="http://schemas.openxmlformats.org/presentationml/2006/main">
  <p:tag name="AS_UNIQUEID" val="2298"/>
</p:tagLst>
</file>

<file path=ppt/tags/tag221.xml><?xml version="1.0" encoding="utf-8"?>
<p:tagLst xmlns:p="http://schemas.openxmlformats.org/presentationml/2006/main">
  <p:tag name="AS_UNIQUEID" val="2299"/>
  <p:tag name="KSO_WM_BEAUTIFY_FLAG" val=""/>
</p:tagLst>
</file>

<file path=ppt/tags/tag222.xml><?xml version="1.0" encoding="utf-8"?>
<p:tagLst xmlns:p="http://schemas.openxmlformats.org/presentationml/2006/main">
  <p:tag name="AS_UNIQUEID" val="2300"/>
</p:tagLst>
</file>

<file path=ppt/tags/tag223.xml><?xml version="1.0" encoding="utf-8"?>
<p:tagLst xmlns:p="http://schemas.openxmlformats.org/presentationml/2006/main">
  <p:tag name="AS_UNIQUEID" val="351"/>
</p:tagLst>
</file>

<file path=ppt/tags/tag224.xml><?xml version="1.0" encoding="utf-8"?>
<p:tagLst xmlns:p="http://schemas.openxmlformats.org/presentationml/2006/main">
  <p:tag name="AS_UNIQUEID" val="2301"/>
</p:tagLst>
</file>

<file path=ppt/tags/tag225.xml><?xml version="1.0" encoding="utf-8"?>
<p:tagLst xmlns:p="http://schemas.openxmlformats.org/presentationml/2006/main">
  <p:tag name="AS_UNIQUEID" val="2302"/>
</p:tagLst>
</file>

<file path=ppt/tags/tag226.xml><?xml version="1.0" encoding="utf-8"?>
<p:tagLst xmlns:p="http://schemas.openxmlformats.org/presentationml/2006/main">
  <p:tag name="AS_UNIQUEID" val="2303"/>
  <p:tag name="KSO_WM_BEAUTIFY_FLAG" val=""/>
</p:tagLst>
</file>

<file path=ppt/tags/tag227.xml><?xml version="1.0" encoding="utf-8"?>
<p:tagLst xmlns:p="http://schemas.openxmlformats.org/presentationml/2006/main">
  <p:tag name="AS_UNIQUEID" val="2304"/>
</p:tagLst>
</file>

<file path=ppt/tags/tag228.xml><?xml version="1.0" encoding="utf-8"?>
<p:tagLst xmlns:p="http://schemas.openxmlformats.org/presentationml/2006/main">
  <p:tag name="AS_UNIQUEID" val="2305"/>
</p:tagLst>
</file>

<file path=ppt/tags/tag229.xml><?xml version="1.0" encoding="utf-8"?>
<p:tagLst xmlns:p="http://schemas.openxmlformats.org/presentationml/2006/main">
  <p:tag name="AS_UNIQUEID" val="2306"/>
  <p:tag name="KSO_WM_BEAUTIFY_FLAG" val=""/>
</p:tagLst>
</file>

<file path=ppt/tags/tag230.xml><?xml version="1.0" encoding="utf-8"?>
<p:tagLst xmlns:p="http://schemas.openxmlformats.org/presentationml/2006/main">
  <p:tag name="AS_UNIQUEID" val="843"/>
</p:tagLst>
</file>

<file path=ppt/tags/tag231.xml><?xml version="1.0" encoding="utf-8"?>
<p:tagLst xmlns:p="http://schemas.openxmlformats.org/presentationml/2006/main">
  <p:tag name="AS_UNIQUEID" val="2307"/>
</p:tagLst>
</file>

<file path=ppt/tags/tag232.xml><?xml version="1.0" encoding="utf-8"?>
<p:tagLst xmlns:p="http://schemas.openxmlformats.org/presentationml/2006/main">
  <p:tag name="AS_UNIQUEID" val="2308"/>
</p:tagLst>
</file>

<file path=ppt/tags/tag233.xml><?xml version="1.0" encoding="utf-8"?>
<p:tagLst xmlns:p="http://schemas.openxmlformats.org/presentationml/2006/main">
  <p:tag name="AS_UNIQUEID" val="2309"/>
  <p:tag name="KSO_WM_BEAUTIFY_FLAG" val=""/>
</p:tagLst>
</file>

<file path=ppt/tags/tag234.xml><?xml version="1.0" encoding="utf-8"?>
<p:tagLst xmlns:p="http://schemas.openxmlformats.org/presentationml/2006/main">
  <p:tag name="AS_UNIQUEID" val="2310"/>
  <p:tag name="KSO_WM_BEAUTIFY_FLAG" val=""/>
</p:tagLst>
</file>

<file path=ppt/tags/tag235.xml><?xml version="1.0" encoding="utf-8"?>
<p:tagLst xmlns:p="http://schemas.openxmlformats.org/presentationml/2006/main">
  <p:tag name="AS_UNIQUEID" val="2311"/>
</p:tagLst>
</file>

<file path=ppt/tags/tag236.xml><?xml version="1.0" encoding="utf-8"?>
<p:tagLst xmlns:p="http://schemas.openxmlformats.org/presentationml/2006/main">
  <p:tag name="AS_UNIQUEID" val="2387"/>
</p:tagLst>
</file>

<file path=ppt/tags/tag237.xml><?xml version="1.0" encoding="utf-8"?>
<p:tagLst xmlns:p="http://schemas.openxmlformats.org/presentationml/2006/main">
  <p:tag name="AS_UNIQUEID" val="2388"/>
</p:tagLst>
</file>

<file path=ppt/tags/tag23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panose="020b0503020204020204" charset="-122"/>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14</vt:i4>
      </vt:variant>
    </vt:vector>
  </HeadingPairs>
  <TitlesOfParts>
    <vt:vector baseType="lpstr" size="24">
      <vt:lpstr>Arial</vt:lpstr>
      <vt:lpstr>Calibri</vt:lpstr>
      <vt:lpstr>微软雅黑</vt:lpstr>
      <vt:lpstr>楷体</vt:lpstr>
      <vt:lpstr>黑体</vt:lpstr>
      <vt:lpstr>Wingdings</vt:lpstr>
      <vt:lpstr>Times New Roman</vt:lpstr>
      <vt:lpstr>Courier New</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2024-09-18T03:13:14.024</cp:lastPrinted>
  <dcterms:created xsi:type="dcterms:W3CDTF">2024-09-17T19:13:14Z</dcterms:created>
  <dcterms:modified xsi:type="dcterms:W3CDTF">2024-09-17T19:13:16Z</dcterms:modified>
</cp:coreProperties>
</file>