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63712-53B8-4D20-8540-A0E5F0599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AFA71-2A17-4D6F-8394-25612F11F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7B7F0-797B-434E-B118-633FEB2E0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013F7-E268-46DB-83F4-6D4B5E3A4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329717-DC51-4ECE-B9E2-6C4EE12CB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0D5AFD-AA17-4689-88B0-F22742D3C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79752E-93F3-4D47-8151-FA8B9B368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3DDF3-AB2C-42E5-A463-75A9A2E9E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681C0-6948-4288-814E-56DC17851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F4EB2-1D49-4736-9E54-CE591B39F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054C1-5A89-4C33-88A4-30D22D420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0321320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森林防火 森林火灾的预防和处理方法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森林防火概述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森林火灾的预防措施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森林火灾的处理方法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森林防火的国际合作与法律法规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森林防火的未来展望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森林防火概述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森林防火的定义和重要性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森林防火是指通过采取一系列措施，预防和控制森林火灾的发生和蔓延，保护森林资源和生态环境。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森林防火的定义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森林是地球上最重要的生态系统之一，对于维护生态平衡、保护生物多样性、提供生态服务等方面具有不可替代的作用。同时，森林也是人类重要的自然资源，对于经济发展、民生改善等方面具有重要意义。因此，森林防火对于保护森林资源和生态环境、维护生态平衡、促进经济发展等方面都具有重要意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森林防火的重要性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生态破坏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森林火灾会破坏森林生态系统，影响动植物的生存和繁衍，导致生物多样性的减少和生态平衡的破坏。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森林火灾还可能引发泥石流、山体滑坡等自然灾害，威胁人类的生命财产安全。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森林火灾会产生大量的烟雾和有害气体，对空气、水质和土壤等造成污染，影响环境和人类健康。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资源损失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森林火灾会烧毁大量的林木、植被等自然资源，造成严重的资源损失。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森林火灾的危害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森林防火的历史可以追溯到古代，当时人们已经意识到森林火灾的危害并采取了一些简单的预防措施。随着社会的发展和科技的进步，森林防火的措施和手段也不断得到完善和提高。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目前，全球各国都在加强森林防火工作，采取各种措施预防和控制森林火灾的发生和蔓延。同时，国际社会也在加强合作与交流，共同研究和探索更加有效的森林防火技术和方法。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森林防火的历史与现状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森林火灾的预防措施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58" b="195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防火隔离带应设置在森林边缘和林区道路两侧，宽度在30-50米之间，以阻隔林火蔓延。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隔离带内应清除可燃物，如枯枝落叶、杂草等，保持带内干净。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定期对隔离带进行检查和维护，确保其完好有效。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建立防火隔离带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定期对森林进行巡逻和检查，特别是火灾高发期应加大巡逻力度。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检查森林内的可燃物是否堆积过多，及时清理。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检查森林内的电气设备是否安全，防止电火引发火灾。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定期巡逻和检查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宣传教育及培训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加强森林防火宣传教育，提高公众的森林防火意识。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对林区管理人员和护林人员进行定期培训，提高他们的火灾预防和应急处理能力。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在学校和社区开展森林防火教育活动，让更多人了解森林火灾的危害和预防措施。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利用现代科技手段建立森林火灾预警系统，如卫星遥感、无人机巡航等。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预警系统能够实时监测林区的温度、烟雾等情况，及时发现火情并报警。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根据预警系统提供的信息，迅速组织人员和物资进行灭火。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建立预警系统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在林区外开设焚烧场，集中处理可燃物，避免在林区内随意焚烧引发火灾。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控制林区内可燃物的管理，减少可燃物的积累。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在林区进行合理的采伐和抚育，使森林结构更加合理，降低火灾发生的可能性。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控制可燃物的管理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森林火灾的处理方法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一旦发现火源，应立即采取行动，尽快控制火势。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发现火源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如果火势较小，可以使用灭火器扑灭火源。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使用灭火器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在火势蔓延之前，建立隔离带可以阻止火势扩大。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建立隔离带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初期火灾的扑灭方法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https://d.book118.com/435032132022011121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2024-09-23T23:15:24.460</cp:lastPrinted>
  <dcterms:created xsi:type="dcterms:W3CDTF">2024-09-23T15:15:24Z</dcterms:created>
  <dcterms:modified xsi:type="dcterms:W3CDTF">2024-09-23T15:15:26Z</dcterms:modified>
</cp:coreProperties>
</file>