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AF2D9-4959-40A8-B96D-319777032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43E3C-0236-46B9-8A61-E4CD06623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BBBE1-F118-4BE5-8E9C-E25370DEB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29953-1D8E-45F7-9552-E555A911B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449C7C-352B-492A-9596-57646BEB8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C1A3BF-A78C-4F60-AD84-BFC8884A8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33F61E-2221-4C13-90CF-4164F85BA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2530B-6664-4802-8A80-C3C11E17E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CBAE0-E36F-47CF-93E6-837DBF33A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F0608-1377-48CD-B1EC-AEFABB005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2FB73-3254-40E6-9EC6-63EBA0934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32232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城市规划与土地利用方案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城市现状与问题分析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城市规划原则与目标设定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土地利用策略及优化措施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基础设施布局与交通组织设计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生态环境保护与治理方案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政策保障与监管机制建立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城市现状与问题分析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城市地理位置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位于国家/地区的中心或重要节点，具有交通、经济、文化等方面的优势。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城市规模与人口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根据城市人口数量、建成区面积等指标，对城市规模进行划分，并分析城市人口结构、增长趋势等。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概述城市的产业结构、经济发展水平、财政收入等情况，以及在全国或地区经济中的地位和作用。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城市基本情况概述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土地利用结构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分析城市各类用地的比例关系，如居住用地、工业用地、商业用地、绿地等。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土地利用效率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评估城市土地利用的经济、社会和环境效益，以及土地资源的利用效率和潜力。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土地利用问题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揭示城市土地利用中存在的突出问题，如用地布局不合理、土地浪费、生态环境恶化等。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土地利用现状及问题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土地利用对城市规划的反馈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分析土地利用现状和问题对城市规划的影响和挑战，以及如何通过城市规划来引导和规范土地利用。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城市规划与土地利用的互动关系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探讨城市规划与土地利用之间的相互影响和互动关系，以及如何实现二者之间的协调与平衡。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城市规划对土地利用的引导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阐述城市规划在土地利用中的重要作用，如优化城市空间布局、调整用地结构、提高土地利用效率等。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城市规划与土地利用关系探讨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城市规划原则与目标设定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城市规划应着眼于城市的整体发展，协调不同区域、不同功能之间的关系，实现城市全面、均衡的发展。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城市规划应以人为本，关注居民的生活质量和幸福感，创造宜居、宜业、宜游的城市环境。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城市规划应尊重自然生态，保护生态环境，实现城市发展与生态保护的和谐共生。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城市规划应具有前瞻性，考虑到未来城市的发展趋势和需求，制定长期的发展目标和规划方案。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92" r="1569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255" b="125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促进城市经济发展，提高城市竞争力和综合实力。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保障和改善民生，提高居民生活质量和幸福感。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保护生态环境，提升城市环境质量。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环境目标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传承和弘扬城市文化，提升城市文化软实力。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文化目标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倡导节约型城市规划理念，提高资源利用效率。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资源节约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推广绿色、低碳、环保的城市发展方式，降低对环境的负面影响。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环境友好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关注社会公平与公正，缩小城乡差距，促进社会和谐稳定。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社会和谐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鼓励城市创新，培育新的经济增长点，提高城市核心竞争力。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实现可持续发展战略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土地利用策略及优化措施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根据城市发展目标，制定土地利用总体规划，明确各类用地的规模、布局和时序。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土地利用总体规划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38" r="140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用地功能分区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弹性土地利用策略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305" r="1230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按照城市功能区划，合理划分用地功能，优化用地布局，提高土地利用效率。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预留一定的用地弹性，以应对未来城市发展的不确定性。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土地利用策略制定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严格用地审批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加强用地审批管理，严格控制非农建设用地的新增规模。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盘活存量用地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通过城市更新、旧城改造等方式，盘活存量用地，提高土地利用效率。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推广节地技术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鼓励采用节地技术和节地模式，减少土地占用和浪费。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节约集约用地政策推广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通过土地市场调控手段，引导土地资源向高效利用领域配置。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土地市场调控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417" r="8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建立土地利用评价体系，对土地利用状况进行定期评价，为优化土地资源配置提供依据。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土地利用评价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探索土地政策创新，如土地租赁、土地置换等，促进土地资源的优化配置和高效利用。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土地政策创新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优化土地资源配置方法探讨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基础设施布局与交通组织设计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https://d.book118.com/435032232104011041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2024-09-01T19:23:19.355</cp:lastPrinted>
  <dcterms:created xsi:type="dcterms:W3CDTF">2024-09-01T11:23:19Z</dcterms:created>
  <dcterms:modified xsi:type="dcterms:W3CDTF">2024-09-01T11:23:21Z</dcterms:modified>
</cp:coreProperties>
</file>