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6FD2A-1943-44FB-B7DB-CA65F6715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9B986-9EC3-49D8-A017-75C8F7BE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747B4-44B8-4D54-AB68-EBD1BE31C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7AB5F-FACE-48BB-92A0-1FAFA18ED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3A848-CF01-4458-BDC5-5187B123C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072EA-9391-4334-9D50-22B34BFF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14F79-46CC-4BC7-977D-DE3BF85F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71EE9-5C3A-47D2-891B-D5D3D328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550F7-F769-4BC7-BEF2-35F36871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33633-0D9E-494F-8CB2-16C4EBEA5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B7CC4-F7E7-492E-B5A1-06B05989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33301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危化品运输安全要点概述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危化品运输安全监管与法规遵守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危化品根据其危险特性主要分为九大类，包括爆炸品、压缩气体和液化气体、易燃液体、易燃固体、自燃物品和遇湿易燃物品、氧化剂和有机过氧化物、毒害品和感染性物品、放射性物品以及腐蚀品。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危化品是指具有易燃、易爆、有毒、有害和放射性等特性，在运输、储存、生产、经营、使用和处置中，容易造成人身伤亡、财产损毁或环境污染而需要特别防护的物质和物品。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危化品的运输方式主要有道路运输、铁路运输、水路运输和航空运输。其中，道路运输是最常见的方式，具有灵活性和便捷性，但也存在较高的风险。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危化品运输具有危险性高、专业性强、法规严格等特点。在运输过程中，必须严格遵守相关法规和标准，采取必要的安全措施，确保危化品的安全运输。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50" r="25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我国针对危化品运输制定了一系列法规和标准，如《危险化学品安全管理条例》、《道路危险货物运输管理规定》等，对危化品的生产、储存、运输和使用等各个环节都做出了明确规定。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化品运输方面，我国还制定了相应的技术标准，如《危险货物分类和品名编号》、《危险货物品名表》等，为危化品的分类、包装、标识和运输提供了统一的标准和规范。这些标准的制定和执行，有助于提高危化品运输的安全性，减少事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87" r="148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考虑外部环境因素的影响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如天气、路况、交通状况等。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识别危化品的物理和化学性质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包括易燃、易爆、有毒、腐蚀等特性。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分析运输过程中的潜在风险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如泄漏、火灾、爆炸、中毒等。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通过专家经验、历史数据等对风险进行初步评估。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运用数学模型、统计分析等方法对风险进行量化评估。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结合定性和定量评估结果，对风险进行全面、系统的评估。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42" b="12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根据风险的大小和可能造成的损失，将风险划分为不同等级。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制定针对不同风险等级的应对措施和管理策略。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风险等级划分应定期更新，以反映实际情况的变化。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包装标识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运输文件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111" r="61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21" r="562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包装与标识要求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根据危化品的性质选择合适的包装材料，确保包装具有足够的强度、耐腐蚀、防泄漏等特性。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在包装上清晰标注危化品的名称、危险性类别、生产日期、生产厂家等信息，以及相应的安全警示标志。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随车携带危化品安全技术说明书、运输许可证等相关文件，以便在紧急情况下提供必要的信息。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装卸人员培训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装载与固定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运输路线规划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装卸与运输操作规范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确保装卸人员具备危化品装卸的专业知识和技能，严格遵守装卸操作规程。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在装车前对运输车辆进行安全检查，确保车辆状况良好，配备相应的安全设施。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选择避开人口密集区、水源保护区等敏感区域的运输路线，降低事故风险。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按照危化品的性质进行合理装载，确保货物在运输过程中不发生滑动、倾倒等危险情况。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https://d.book118.com/435033301231011112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2024-09-19T04:02:32.877</cp:lastPrinted>
  <dcterms:created xsi:type="dcterms:W3CDTF">2024-09-18T20:02:32Z</dcterms:created>
  <dcterms:modified xsi:type="dcterms:W3CDTF">2024-09-18T20:02:34Z</dcterms:modified>
</cp:coreProperties>
</file>