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60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06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08A0-B0CD-47E2-BBAB-A1CD0E5E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978F-3293-43CD-BD63-B23F14D6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B67F6-8B89-4F73-A0E2-37FE0C3E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AF5D8-298E-46ED-B369-EE848EBC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6E117-8E60-4E1D-865D-053912F7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7597B-484C-477D-A4CD-18C94636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1A6E5-7FB1-4FD8-9520-8EB5CF4F3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44150-CE8F-4095-B092-9DA4F904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7E470-28ED-4B60-A27B-799D9AD4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912A0-4A09-4E3A-9A47-0E47E560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DF933-5130-4071-AFFE-F27B04CF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597" r:id="rId2"/>
    <p:sldLayoutId id="2147505598" r:id="rId3"/>
    <p:sldLayoutId id="2147505599" r:id="rId4"/>
    <p:sldLayoutId id="2147505600" r:id="rId5"/>
    <p:sldLayoutId id="2147505601" r:id="rId6"/>
    <p:sldLayoutId id="2147505602" r:id="rId7"/>
    <p:sldLayoutId id="2147505603" r:id="rId8"/>
    <p:sldLayoutId id="2147505604" r:id="rId9"/>
    <p:sldLayoutId id="2147505605" r:id="rId10"/>
    <p:sldLayoutId id="21475056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4201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商业计划书保密要求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商业计划书保密的重要性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商业计划书保密措施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商业计划书保密责任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商业计划书保密风险控制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商业计划书保密的长期规划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https://d.book118.com/435034201143011040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Office Theme</vt:lpstr>
      <vt:lpstr>商业计划书保密要求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2024-08-31T14:09:13.801</cp:lastPrinted>
  <dcterms:created xsi:type="dcterms:W3CDTF">2024-08-31T06:09:13Z</dcterms:created>
  <dcterms:modified xsi:type="dcterms:W3CDTF">2024-08-31T06:09:15Z</dcterms:modified>
</cp:coreProperties>
</file>