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E518D3-DF8A-4F40-A994-387DF13FAD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DAE8A6-06F1-4E23-AEDC-5F014B2B78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643FB7-1527-4F59-8760-BE1B9D903B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CF61C1-992A-46C3-B677-455BB745D6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FCDF110-72F1-44F8-9394-284497FB6F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7FECBC2-CBBF-4CFD-9694-FD6E3A115B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2DD1C71-EDD6-4B1B-9C7C-A61FEC8EB6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9F48B1-A3FC-45CF-B3B7-C1FC8F9A47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5B46CD-0843-40BC-B6C4-C844779B66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3BF463-E9D4-4E0A-B5E6-4DE30E3A9F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F7DD5E-EFA7-40A8-8078-3AD05AEE00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50400313020111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763747" y="997750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脸部护理面试服装要求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69445"/>
            <a:ext cx="5811370" cy="433728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面试着装的基本要求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脸部护理行业的职业特点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脸部护理面试的服装选择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配饰的选择与搭配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仪态与妆容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面试着装的基本要求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237" r="18237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服装无污渍、无破损、无褶皱，保持干净整洁。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配饰如领带、手表等应干净且与服装搭配得当。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注意个人卫生，如指甲修剪整齐、头发梳理整齐等。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整洁干净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1333" b="11333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6675" b="16675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选择适合面试场合的服装，一般以正装为主，如西装、衬衫等。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注意服装的款式和颜色，避免过于花哨或过于休闲的款式。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配饰如耳环、项链等应符合面试场合，避免过于华丽或夸张。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符合场合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符合个人气质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根据自己的气质选择适合的服装，如优雅、干练、甜美等。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注意服装的款式和颜色与自己的肤色、身材等相匹配。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配饰如鞋子、包等应与服装和个人气质相协调。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2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脸部护理行业的职业特点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脸部护理行业需要具备一定的专业知识和技能，因此面试者在面试时应选择能够展现其专业素养的服装，如简洁大方的套装或衬衫搭配裙子或裤子。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严谨性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在面试过程中，面试者需要展现出严谨的态度和专业的精神，避免穿着过于随意或暴露的服装，以免给面试官留下不专业的印象。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281" r="2328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专业性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699" r="3269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983" r="3298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脸部护理行业属于服务行业，因此面试者在面试时应选择能够展现其服务意识的服装，如舒适、得体的休闲装或正装。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服务性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在面试过程中，面试者需要展现出亲和力，让面试官感受到其良好的服务意识和沟通能力，以便更好地与客户建立信任和联系。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亲和力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9875" b="198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脸部护理行业的从业人员需要注重个人形象，保持整洁、干净、大方的外表，因此面试者在面试时应选择能够展现其良好形象的服装，如简洁、时尚、得体的套装或礼服。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形象性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在选择面试服装时，面试者应注重品牌和质感，选择质量好、有品位的服装，以便给面试官留下良好的印象，同时也能够更好地代表公司的形象和品牌。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品牌意识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形象性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2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脸部护理面试的服装选择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选择一件干净、整洁、合适的衬衫，颜色以白色或淡色系为主，避免过于花哨或刺眼的颜色。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在春季和秋季，可以选择搭配一件舒适、柔软的毛衣，注意颜色和图案的选择，保持低调。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上衣选择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毛衣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衬衫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4093" r="14093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裙子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选择一条合适长度的裙子，长度不宜太短或太长，颜色以深色系或中性色为主，款式简洁大方。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裤子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选择一条合身的裤子，注意裤子的颜色和款式，避免过于夸张或过于紧身的款式。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下装选择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https://d.book118.com/435040031302011124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2024-09-29T03:01:53.080</cp:lastPrinted>
  <dcterms:created xsi:type="dcterms:W3CDTF">2024-09-28T19:01:53Z</dcterms:created>
  <dcterms:modified xsi:type="dcterms:W3CDTF">2024-09-28T19:01:55Z</dcterms:modified>
</cp:coreProperties>
</file>