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EE5A47-75BD-46AE-B5E9-DEAE9F534D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C1AAC2-20E8-46F4-8F63-04CBB30ADD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B5D231-72E2-4A56-BC7E-2ADCA163F6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595F71-6EAD-40ED-925A-B370037B8D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B6EFB0-0223-45C2-A4B2-68E71DE8C9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C42A7D-9DAD-4AE4-A697-19216AF381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0478AD-651D-4ECA-8275-22F2571182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9AF991-5568-43CD-88F4-044B7E9079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80442D-A9B4-4753-92F4-E313937D97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BC5BAB-75A4-465E-A294-10E3050A46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A00C0C-F418-46BE-A4B6-431229BF8A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040140044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有效的沟通技巧分析课件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沟通的重要性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沟通的基本原则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有效的沟通技巧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解决沟通障碍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沟通风格与文化差异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实践与反馈</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沟通的重要性</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有效的沟通有助于建立和维持人际关系，增强彼此之间的信任和理解。</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建立人际关系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信息传递</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042" r="100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解决冲突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542" r="13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沟通是传递信息、分享思想和观点的重要途径，有助于提高工作效率和团队协作。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通过沟通，可以化解矛盾、解决冲突，避免因误解而产生不必要的争端。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为什么沟通重要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良好的沟通技巧有助于改善家庭关系，增进家庭成员之间的感情和理解。</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4375" b="143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793" r="1279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家庭关系</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在职场中，有效的沟通技巧对于建立良好的工作关系、提升职业形象和实现职业发展至关重要。</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职场发展</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在社交场合，良好的沟通能力有助于拓展人脉、建立广泛的社会联系。</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人际关系</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沟通在生活和工作中的影响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83" b="798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提高沟通能力的益处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增强自信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通过提高沟通能力，可以增强自信心，更好地表达自己的观点和需求。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提高效率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良好的沟通能力有助于提高工作效率，减少沟通障碍，促进团队协作。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增进理解</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提高沟通能力有助于增进他人对你的理解，同时更好地理解他人，促进彼此之间的合作与交流。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沟通的基本原则</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确保信息传递的明确性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在沟通中，要使用简单、明了的语言，避免使用模糊或含糊不清的表达方式。同时，要注意语速适中，确保对方能够理解。</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清晰明确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保证信息的准确性和可靠性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在传递信息时，要确保信息的真实性和准确性。避免传递错误或虚假的信息，以免造成不必要的误解或损失。</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准确无误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利用语言和肢体动作增强沟通效果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除了口头表达外，还要注意肢体动作、面部表情和声调的变化。这些因素都会影响信息的传递效果。恰当地运用语言和肢体动作可以提高沟通的效率和效果。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善用语言和肢体动作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尊重对方的意见和观点，认真倾听对方的诉求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在沟通过程中，要尊重对方的意见和观点，避免打断对方或强行推销自己的观点。同时，要认真倾听对方的诉求，了解对方的真实需求和关切，以便更好地满足对方的要求。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尊重和倾听</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有效的沟通技巧</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倾听是有效沟通的关键，积极倾听能够促进理解和建立良好的人际关系。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积极倾听意味着给予对方充分的关注和回应，通过点头、微笑等肢体语言以及重复对方的话语或总结对方的观点来表达对对方的关注和理解。积极倾听有助于建立信任和促进信息的准确传递。</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积极倾听</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提问和确认</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提问和确认是促进沟通的重要手段，能够确保信息的准确性和完整性。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在沟通过程中，通过提问可以澄清对方的观点和需求，避免误解和歧义。同时，在接收信息时，通过确认能够确保信息的准确性和完整性，避免信息遗漏或误解。</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https://d.book118.com/435040140044011121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2024-09-24T03:17:17.962</cp:lastPrinted>
  <dcterms:created xsi:type="dcterms:W3CDTF">2024-09-23T19:17:17Z</dcterms:created>
  <dcterms:modified xsi:type="dcterms:W3CDTF">2024-09-23T19:17:20Z</dcterms:modified>
</cp:coreProperties>
</file>