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4584B-D8AE-4BDF-82DD-D7F44709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E22B1-2EC3-4F86-A308-D5D9ACA5B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7E3C2-B52F-4103-B9C6-7DDC4C54B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E1B91-B09B-4154-8535-0B4BB6FCB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CA63D4-0C4A-404A-831E-45D76C90D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E6C9C4-4E89-4FE8-823B-345DA07D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30E04-648F-4A08-ADC8-5C598EFA2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94690A-B659-4EC8-A4EE-52E0C133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1BD2B-9F2C-425A-A6E4-3A4E3F581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19102-4ACF-4E02-A33E-D925A12B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BBE7C-9CB2-48C2-BAF7-EF5042C8D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412231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预防艾滋平等关爱的ppt样本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预防艾滋病的方法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平等关爱艾滋病患者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社会参与和责任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艾滋病是一种严重的传染病，对个人、家庭和社会造成了巨大的影响。预防艾滋病是全球共同关注的公共卫生问题。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平等关爱是预防艾滋病的重要原则之一，强调对艾滋病感染者的尊重和关爱，反对歧视和排斥。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平等关爱的重要性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预防艾滋病的必要性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艾滋病对个人和家庭的影响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艾滋病不仅对感染者本人造成身体和心理上的伤害，还对其家庭和社会造成了巨大的经济和心理负担。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艾滋病对社会的影响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艾滋病对社会发展产生了负面影响，如劳动力减少、医疗资源负担加重等。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全球艾滋病感染情况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全球范围内，艾滋病感染人数持续上升，尤其在一些发展中国家和地区，艾滋病感染率较高。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708" r="22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艾滋病的现状和影响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预防艾滋病的方法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使用安全套是预防性传播艾滋病的有效方法。正确使用安全套可以降低性行为中艾滋病的传播风险。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安全性行为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避免高风险性行为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提倡单一性伴侣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避免与多个性伴侣发生性关系，减少不安全的性行为，降低感染艾滋病的可能性。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稳定、长期的单一性伴侣关系有助于降低艾滋病的传播风险。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吸毒是艾滋病传播的重要途径之一。避免使用毒品，特别是共用注射器吸毒，可以降低感染艾滋病毒的风险。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远离毒品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避免与他人共用注射器、针头等工具，以防止血液传播艾滋病病毒。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避免共用注射器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了解毒品的危害，提高自我保护意识，避免接触毒品和参与非法活动。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提高自我保护意识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避免使用非法药物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定期接受艾滋病检测，了解自己的健康状况，及早发现和治疗。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关注自己的身体状况，如有异常症状，及时就医检查和治疗。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关注身体状况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了解艾滋病防治知识，提高健康素养，增强自我保护能力。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提高健康素养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定期接受健康检查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平等关爱艾滋病患者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148" r="41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337" b="113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消除歧视和偏见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了解艾滋病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了解艾滋病传播途径、预防措施以及治疗手段，消除对艾滋病患者的恐惧和误解。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倡导平等观念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强调每个人都应该受到平等对待，无论是否患有艾滋病，都应该得到尊重和关爱。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消除歧视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鼓励社会大众关注艾滋病患者，了解他们的困境和需求，共同营造一个无歧视的和谐社会。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https://d.book118.com/435041223121011112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2024-09-18T16:00:07.067</cp:lastPrinted>
  <dcterms:created xsi:type="dcterms:W3CDTF">2024-09-18T08:00:07Z</dcterms:created>
  <dcterms:modified xsi:type="dcterms:W3CDTF">2024-09-18T08:00:09Z</dcterms:modified>
</cp:coreProperties>
</file>