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9682C9-D897-4786-A9CA-DDE367AD8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5F5EF1-5C69-4439-B523-F8BF6E727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771451-32BE-4D40-BB3B-FDE6C3687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924339-2623-4A57-8B5C-EC0889B391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0D224E-78F7-4D23-9BC5-FD59D26BF0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A07789-A26A-4F56-90DD-FD68571D9A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6F9C5F-7C4A-4D06-AE21-09260D50FF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8630E5-531E-4B53-8DB5-28C99E4305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0FD903-118E-415D-A902-7D07BE6DDE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EC1EB-B83D-4FE6-ACC5-386BFD26E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F14CD-CDFD-4D11-9C5B-923D87BEA5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04233113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生命科学行业的肿瘤生物学与抗肿瘤药物研发培训</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2024-01-25</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肿瘤生物学基础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抗肿瘤药物研发策略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肿瘤生物学在药物研发中的应用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抗肿瘤药物临床试验与评价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肿瘤生物学与抗肿瘤药物研发前沿动态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行业法规、伦理与知识产权保护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肿瘤生物学基础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0965" r="2096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肿瘤的发生与发展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基因突变与肿瘤发生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阐述基因突变如何导致细胞生长和分裂失控，进而形成肿瘤。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肿瘤发展的多阶段过程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描述肿瘤从良性到恶性的转变过程，包括原位癌、浸润癌和转移癌等阶段。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肿瘤干细胞与肿瘤复发</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探讨肿瘤干细胞在肿瘤复发和转移中的作用。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肿瘤细胞具有不受控制的增殖能力，能够无限复制。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无限复制潜能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逃避免疫系统监视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160" r="1416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侵袭和转移能力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肿瘤细胞能够通过多种机制逃避免疫系统的识别和攻击。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肿瘤细胞具有侵袭周围组织和通过血液或淋巴系统转移到远处器官的能力。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肿瘤细胞的生物学特性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微环境对肿瘤治疗的影响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探讨微环境对肿瘤治疗反应的影响，以及如何利用微环境来提高治疗效果。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肿瘤微环境的组成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介绍肿瘤微环境中包括的细胞类型、细胞外基质和信号分子等。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肿瘤与微环境的相互作用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阐述肿瘤细胞如何与微环境中的其他细胞和分子相互作用，共同促进肿瘤的生长和发展。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肿瘤与微环境的关系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https://d.book118.com/435042331130011124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7</vt:i4>
      </vt:variant>
    </vt:vector>
  </HeadingPairs>
  <TitlesOfParts>
    <vt:vector baseType="lpstr" size="1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2024-09-28T15:55:56.104</cp:lastPrinted>
  <dcterms:created xsi:type="dcterms:W3CDTF">2024-09-28T07:55:56Z</dcterms:created>
  <dcterms:modified xsi:type="dcterms:W3CDTF">2024-09-28T07:55:58Z</dcterms:modified>
</cp:coreProperties>
</file>