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733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1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6AFA7-A041-47E9-B3FE-0DB4950CC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D5D0B4-1199-42EA-8C47-D1C8A6DEF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05734-5253-4ACC-AF9F-42F48886B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5579C4-B55B-465B-86D3-9E900E355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048191-DFCB-475A-8801-744E06DCE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429EFA-7BF2-4D88-9177-BE9E7D8A5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D2F535-A53B-437F-A4EF-079B5513D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8A8E01-AF9A-4F5F-9788-87D20A1D8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964FC1-4CBF-46AC-A861-5BB9060B4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ECFD6-397E-4E35-BB1B-E641450FF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4C3F5-1F00-4E1E-8512-28FA48CC2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7327" r:id="rId2"/>
    <p:sldLayoutId id="2147507328" r:id="rId3"/>
    <p:sldLayoutId id="2147507329" r:id="rId4"/>
    <p:sldLayoutId id="2147507330" r:id="rId5"/>
    <p:sldLayoutId id="2147507331" r:id="rId6"/>
    <p:sldLayoutId id="2147507332" r:id="rId7"/>
    <p:sldLayoutId id="2147507333" r:id="rId8"/>
    <p:sldLayoutId id="2147507334" r:id="rId9"/>
    <p:sldLayoutId id="2147507335" r:id="rId10"/>
    <p:sldLayoutId id="214750733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tags" Target="../tags/tag142.xml" /><Relationship Id="rId20" Type="http://schemas.openxmlformats.org/officeDocument/2006/relationships/tags" Target="../tags/tag160.xml" /><Relationship Id="rId21" Type="http://schemas.openxmlformats.org/officeDocument/2006/relationships/tags" Target="../tags/tag161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18" Type="http://schemas.openxmlformats.org/officeDocument/2006/relationships/tags" Target="../tags/tag178.xml" /><Relationship Id="rId19" Type="http://schemas.openxmlformats.org/officeDocument/2006/relationships/tags" Target="../tags/tag179.xml" /><Relationship Id="rId2" Type="http://schemas.openxmlformats.org/officeDocument/2006/relationships/tags" Target="../tags/tag162.xml" /><Relationship Id="rId20" Type="http://schemas.openxmlformats.org/officeDocument/2006/relationships/tags" Target="../tags/tag180.xml" /><Relationship Id="rId21" Type="http://schemas.openxmlformats.org/officeDocument/2006/relationships/tags" Target="../tags/tag181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14" Type="http://schemas.openxmlformats.org/officeDocument/2006/relationships/tags" Target="../tags/tag209.xml" /><Relationship Id="rId15" Type="http://schemas.openxmlformats.org/officeDocument/2006/relationships/tags" Target="../tags/tag210.xml" /><Relationship Id="rId16" Type="http://schemas.openxmlformats.org/officeDocument/2006/relationships/tags" Target="../tags/tag211.xml" /><Relationship Id="rId17" Type="http://schemas.openxmlformats.org/officeDocument/2006/relationships/tags" Target="../tags/tag212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04301233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制定可持续发展战略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可持续发展战略的重要性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可持续发展战略的制定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可持续发展战略的实施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可持续发展战略的评估与调整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可持续发展战略对企业的影响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可持续发展战略的重要性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适应全球环保趋势</a:t>
            </a:r>
            <a:endParaRPr lang="zh-CN" altLang="en-US"/>
          </a:p>
        </p:txBody>
      </p:sp>
      <p:sp>
        <p:nvSpPr>
          <p:cNvPr id="104897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应对气候变化：减少碳排放，降低温室效应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保护生物多样性：保护生态系统，维护生态平衡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推动绿色发展：发展清洁能源，减少污染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促进可持续发展：实现经济、社会和环境的协调发展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提升企业竞争力</a:t>
            </a:r>
            <a:endParaRPr lang="zh-CN" altLang="en-US"/>
          </a:p>
        </p:txBody>
      </p:sp>
      <p:sp>
        <p:nvSpPr>
          <p:cNvPr id="104902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降低成本：通过采用环保、节能等可持续发展方式，企业可以降低生产成本，提高经济效益。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适应市场需求变化：可持续发展战略能够使企业更好地适应市场需求变化，提高市场竞争力。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塑造品牌形象：可持续发展战略有助于塑造企业良好的品牌形象，增强消费者对企业的信任和认可。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吸引人才：可持续发展战略能够吸引更多具有环保意识的人才，提高企业的人才竞争力。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实现长期发展</a:t>
            </a:r>
            <a:endParaRPr lang="zh-CN" altLang="en-US"/>
          </a:p>
        </p:txBody>
      </p:sp>
      <p:sp>
        <p:nvSpPr>
          <p:cNvPr id="104907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7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可持续发展战略是实现长期发展的关键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可持续发展战略能够促进经济、社会和环境的协调发展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8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8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可持续发展战略有助于提高国家竞争力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8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可持续发展战略是实现可持续发展的必由之路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可持续发展战略的制定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制定环保政策</a:t>
            </a:r>
            <a:endParaRPr lang="zh-CN" altLang="en-US"/>
          </a:p>
        </p:txBody>
      </p:sp>
      <p:sp>
        <p:nvSpPr>
          <p:cNvPr id="104919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制定环保政策的目的和意义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9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环保政策的制定过程和步骤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0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环保政策的主要内容和措施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1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环保政策实施的效果和影响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推广绿色生产</a:t>
            </a:r>
            <a:endParaRPr lang="zh-CN" altLang="en-US"/>
          </a:p>
        </p:txBody>
      </p:sp>
      <p:sp>
        <p:nvSpPr>
          <p:cNvPr id="104925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推广绿色生产的概念和意义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绿色生产的市场前景和经济效益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推广绿色生产的政策和法规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绿色生产的技术和措施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研发环保技术</a:t>
            </a:r>
            <a:endParaRPr lang="zh-CN" altLang="en-US"/>
          </a:p>
        </p:txBody>
      </p:sp>
      <p:sp>
        <p:nvSpPr>
          <p:cNvPr id="104932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研发绿色能源技术：如太阳能、风能等，减少对传统能源的依赖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研发循环利用技术：实现废弃物的减量化、资源化和无害化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研发绿色制造技术：提高生产效率和产品质量，降低对环境的影响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研发节能技术：提高能源利用效率，降低能源消耗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可持续发展战略的实施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建立环保管理体系</a:t>
            </a:r>
            <a:endParaRPr lang="zh-CN" altLang="en-US"/>
          </a:p>
        </p:txBody>
      </p:sp>
      <p:sp>
        <p:nvSpPr>
          <p:cNvPr id="104946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6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7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推广环保技术：采用先进的环保技术和设备，提高资源利用效率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加强环保宣传：提高员工和公众的环保意识，形成全社会共同参与的氛围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制定环保政策：明确环保目标、原则和措施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建立环保机构：负责环保工作的组织、协调和监督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加强员工环保意识培训</a:t>
            </a:r>
            <a:endParaRPr lang="zh-CN" altLang="en-US"/>
          </a:p>
        </p:txBody>
      </p:sp>
      <p:sp>
        <p:nvSpPr>
          <p:cNvPr id="104952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培训效果评估：通过问卷调查、考试等方式评估培训效果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培训内容：环保法律法规、环保知识、环保技能等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培训方式：线上培训、线下培训、专题讲座等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持续改进：根据评估结果，不断改进培训内容和方式，提高员工环保意识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https://d.book118.com/435043012334011034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2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4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宋体</vt:lpstr>
      <vt:lpstr>Office Theme</vt:lpstr>
      <vt:lpstr>制定可持续发展战略</vt:lpstr>
      <vt:lpstr>目录</vt:lpstr>
      <vt:lpstr>单击添加章节标题</vt:lpstr>
      <vt:lpstr>可持续发展战略的重要性</vt:lpstr>
      <vt:lpstr>适应全球环保趋势</vt:lpstr>
      <vt:lpstr>提升企业竞争力</vt:lpstr>
      <vt:lpstr>实现长期发展</vt:lpstr>
      <vt:lpstr>可持续发展战略的制定</vt:lpstr>
      <vt:lpstr>制定环保政策</vt:lpstr>
      <vt:lpstr>推广绿色生产</vt:lpstr>
      <vt:lpstr>研发环保技术</vt:lpstr>
      <vt:lpstr>可持续发展战略的实施</vt:lpstr>
      <vt:lpstr>建立环保管理体系</vt:lpstr>
      <vt:lpstr>加强员工环保意识培训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2024-08-30T17:36:19.243</cp:lastPrinted>
  <dcterms:created xsi:type="dcterms:W3CDTF">2024-08-30T09:36:19Z</dcterms:created>
  <dcterms:modified xsi:type="dcterms:W3CDTF">2024-08-30T09:36:21Z</dcterms:modified>
</cp:coreProperties>
</file>