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5A4F0-B87F-4366-9665-9435385D7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9F823-5A52-4A14-8A11-78B4AC3F2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0B895-DFFE-4DA6-9714-72F17A983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4AB88-700F-407B-BF53-952DC85D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363D3-BBB6-4E0E-97B9-80D52A6DA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0490D7-1610-4402-BD24-ED15BFC5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DB600-5A75-488D-AEFD-2B5CC4C0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5DAC9-10AB-4747-8B6F-FBFBBED66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03F43-73D7-4D81-B70F-D600956A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ECA33-4FDA-4F91-AB6B-5139A5FF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75109-275C-4D70-978A-D19EC9F8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43112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单招考试培训一对一辅导提高个性化教学效果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一对一辅导概述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个性化教学计划制定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师生互动与沟通技巧提升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学生自主学习能力培养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家校合作共育机制构建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一对一辅导概述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高度个性化，灵活性强，可根据学生的实际情况调整教学进度和内容。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一对一辅导定义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指一位教师针对一个学生的特定需求，提供个性化的教学计划和辅导服务。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695" b="2169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745" b="1874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教师能够充分了解学生的学习状况和需求，制定针对性的教学方案。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一对一辅导中，教师和学生之间的互动更加频繁和深入，有助于提高学生的学习兴趣和积极性。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时间利用率高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学生可以根据自己的时间安排灵活调整上课时间，提高时间利用率。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适用于各个年级和学科，特别是需要提高成绩或加强某方面技能的学生。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适合基础薄弱、需要个性化辅导、希望快速提高成绩的学生。同时，对于需要备战重要考试（如单招考试）的学生来说，一对一辅导也是一个非常有效的选择。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个性化教学计划制定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68" b="366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学习基础评估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通过测试和面谈，全面了解学生的学习基础、知识掌握情况和学习能力。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学习目标确定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与学生和家长深入沟通，明确学生的学习目标和期望，为制定个性化教学计划提供依据。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学习需求分析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针对学生的实际情况，分析其在知识、技能和态度等方面的学习需求，为后续教学提供指导。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学生需求分析与评估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根据学生的学习基础和需求，设定相应的知识掌握目标，确保学生能够系统、全面地掌握知识要点。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结合学生的实际情况和未来发展需求，设定相应的能力培养目标，提高学生的思维能力和解决问题的能力。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42" r="2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关注学生的学习兴趣和态度，设定相应的情感培养目标，激发学生的学习动力和自信心。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根据学生的学习特点和需求，灵活选择适合的教学方法，如讲解、讨论、案例分析等，以提高教学效果。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教学进度调整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根据学生的学习进度和反馈，及时调整教学计划和进度，确保学生能够跟上教学节奏。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充分利用各种教学资源，如教材、辅导资料、网络资源等，为学生提供丰富的学习材料和实践机会。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灵活调整教学策略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教学内容与方法创新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根据单招考试大纲和历年真题，精选符合考试要求的优质教材，确保教学内容与考试要求高度契合。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教材涵盖单招考试所有知识点，形成完整的知识体系，帮助学生全面掌握考试内容。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随着考试大纲和考试要求的变化，及时更新教材内容，确保教学内容始终与考试要求保持一致。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更新及时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精选优质教材资源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培养学生的创新思维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鼓励学生提出自己的想法和见解，培养学生的创新思维和解决问题的能力。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强化学生的实践能力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通过案例分析、实践操作等方式，强化学生的实践能力，提高学生的应用能力和解决问题的能力。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引导学生主动思考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通过提问、讨论等方式，引导学生主动思考问题，激发学生的学习兴趣和积极性。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线上线下融合教学模式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线上资源丰富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提供丰富的线上教学资源，如视频课程、在线题库等，方便学生随时随地进行学习。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线下辅导个性化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根据学生的实际情况和需求，提供个性化的线下辅导，帮助学生解决学习中遇到的问题。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线上线下互动性强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通过线上线下的互动教学方式，如线上提交作业、线下讨论等，增强学生的参与感和互动性，提高教学效果。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师生互动与沟通技巧提升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https://d.book118.com/435043112103011034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2024-08-29T16:13:40.038</cp:lastPrinted>
  <dcterms:created xsi:type="dcterms:W3CDTF">2024-08-29T08:13:40Z</dcterms:created>
  <dcterms:modified xsi:type="dcterms:W3CDTF">2024-08-29T08:13:42Z</dcterms:modified>
</cp:coreProperties>
</file>