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B18E82-AE6F-467C-8462-D3BD6328F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F532F-263A-4D97-9AE4-565DEF917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C67BE1-58F4-4D07-AE46-60CA8675F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3CA5BC-F611-474A-941E-35166814C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45E7A2-087A-4748-B6F8-9FD2089AF4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DA313-380F-4CC8-AFFD-B8B5C49F01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DC0723-EB57-42DB-AF56-3D20F32459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130DD-7D31-4971-80E3-139045324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CAFF6B-BE24-447A-B41B-0D3F29F0E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5679D-5FFC-4235-A1B6-DEFE9E633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096C0-D575-47D7-8523-16DBA3B74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43300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运动损伤预防全面评估运动能力</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运动能力评估方法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运动能力评估在运动损伤预防中的应用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通过全面评估运动能力，可以了解个体的身体状况和运动技能水平，从而制定适合的运动计划，降低运动损伤的风险。</a:t>
            </a:r>
          </a:p>
        </p:txBody>
      </p:sp>
      <p:pic>
        <p:nvPicPr>
          <p:cNvPr id="6" name="Picture 6"/>
          <p:cNvPicPr>
            <a:picLocks noChangeAspect="1"/>
          </p:cNvPicPr>
          <p:nvPr/>
        </p:nvPicPr>
        <p:blipFill>
          <a:blip r:embed="rId2"/>
          <a:srcRect t="19287" b="1928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降低运动损伤风险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评估运动能力可以帮助个体了解自身的优势和不足，进而有针对性地进行训练和改进，提高运动表现。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提高运动表现</a:t>
            </a:r>
          </a:p>
        </p:txBody>
      </p:sp>
      <p:pic>
        <p:nvPicPr>
          <p:cNvPr id="10" name="Picture 10"/>
          <p:cNvPicPr>
            <a:picLocks noChangeAspect="1"/>
          </p:cNvPicPr>
          <p:nvPr/>
        </p:nvPicPr>
        <p:blipFill>
          <a:blip r:embed="rId3"/>
          <a:srcRect t="2637" b="263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324" b="73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适当的运动对身体健康有益，通过评估运动能力，可以制定个性化的运动处方，促进身体健康。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促进健康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05" r="1900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通过评估运动能力，可以了解个体的身体状况、运动技能和运动经验，为制定个体化的运动处方提供依据。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个体化运动处方的制定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评估运动能力可以预测个体在运动过程中可能出现的问题和损伤风险，从而采取相应的预防措施。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运动损伤的预测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通过评估运动能力，可以了解个体在运动中的表现和不足，为制定针对性的训练计划提供依据，进而提升运动表现。</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运动表现的提升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评估运动能力可以确保个体在进行运动时的安全性，避免因运动不当而导致的意外伤害。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运动安全性的保障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评估运动能力的重要性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运动损伤概述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663" b="246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运动损伤是指在运动过程中或运动后因各种因素导致的身体组织或器官的结构破坏和功能障碍。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根据损伤的性质和程度，运动损伤可分为急性损伤和慢性损伤；根据受伤部位，可分为肌肉骨骼损伤、关节损伤、韧带损伤、神经损伤等。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运动损伤的原因多种多样，包括运动技术不当、准备活动不足、身体素质差、过度疲劳、场地设施不完善等。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运动损伤的机制涉及力学、生物学和心理学等多个方面。力学因素包括外力作用、身体姿势和动作的不协调；生物学因素包括肌肉力量不平衡、柔韧性差、关节稳定性不足等；心理学因素包括注意力不集中、情绪不稳定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运动损伤的原因和机制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运动损伤可能导致疼痛、肿胀、功能障碍等局部症状，严重时甚至可能导致残疾或危及生命。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运动损伤不仅影响运动员的身体健康和竞技水平，还可能对运动员的心理造成负面影响，如焦虑、抑郁等。同时，运动损伤也会给家庭和社会带来经济负担和社会问题。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379" r="133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运动损伤的危害和影响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运动能力评估方法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275" b="172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0960" b="309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身体形态评估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身高、体重、BMI指数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评估身体肥胖程度和生长发育情况。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身体成分分析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通过测量体脂率、肌肉量等指标，了解身体组成情况。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身体姿势和柔韧性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观察站立、行走、弯腰等动作，评估身体姿势和关节活动范围。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力量素质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耐力素质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灵敏素质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平衡能力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身体素质评估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测试肌肉力量和爆发力，如握力、背力、腿力等。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测试反应速度和协调性，如折返跑、立定跳远等。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评估心肺功能和肌肉耐力，如长跑、游泳等项目的测试。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评估身体平衡和稳定性，如单脚站立、闭眼原地踏步等。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观察运动过程中的协调性，如手脚配合、身体平衡等。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运动协调性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评估运动技能掌握的准确性和稳定性，如投篮、射门等。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运动准确性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测试对运动节奏和速度的掌握程度，如舞蹈、体操等项目的评估。</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运动节奏感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观察在运动中发挥个人创造力和想象力的能力。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运动创造力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运动技能评估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评估运动员在比赛或训练中的自信程度。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自信心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意志力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压力应对能力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团队协作能力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测试运动员在困难条件下的坚持和毅力。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评估运动员在面对压力和挑战时的应对能力。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观察运动员在团队中的合作和沟通能力。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心理素质评估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https://d.book118.com/435043300321011111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2024-09-17T20:52:24.275</cp:lastPrinted>
  <dcterms:created xsi:type="dcterms:W3CDTF">2024-09-17T12:52:24Z</dcterms:created>
  <dcterms:modified xsi:type="dcterms:W3CDTF">2024-09-17T12:52:26Z</dcterms:modified>
</cp:coreProperties>
</file>