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796D3CE-AFE0-4A0D-93F7-3045D7931F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5B76B3-59C4-4830-9B0F-BD06FD6CFE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8F9A0F-E9B5-4AEF-B47E-AD7321B01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4AE175-63F9-469F-8693-D5AAC9A4AE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799C58-D8F6-4E48-BFCB-4E045A4D213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A63FF5-B58D-486A-8553-A074A48153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C24192-7413-4DDB-BD05-E8D1654651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456108-5328-40D4-8078-B42DFA621C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707DCC-58EA-46BD-AEAE-AEF2895025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DD5B35-21FF-4DAE-9040-01353C059A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E6D9B3-7D09-4759-A1A3-41A82B03AB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04414330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教育目的和教育功能</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教育目的概述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教育功能概述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教育目的与教育功能的关系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教育目的的实践与应用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教育功能的实践与应用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教育目的与教育功能的挑战与未来趋势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教育目的概述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教育目的是指国家或社会对教育所要造就的人的质量规格的总的设想或规定。</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教育目的是根据一定社会的政治、经济、生产、文化科学技术发展的要求和受教育者身心发展的状况确定的。</a:t>
            </a:r>
          </a:p>
        </p:txBody>
      </p:sp>
      <p:pic>
        <p:nvPicPr>
          <p:cNvPr id="6" name="Picture 6"/>
          <p:cNvPicPr>
            <a:picLocks noChangeAspect="1"/>
          </p:cNvPicPr>
          <p:nvPr/>
        </p:nvPicPr>
        <p:blipFill>
          <a:blip r:embed="rId2"/>
          <a:srcRect t="21875" b="2187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8396" b="18396"/>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它反映了一定社会对受教育者的要求，是教育工作的出发点和最终目标，也是确定教育内容、选择教育方法、检查和评价教育效果的根据。</a:t>
            </a:r>
          </a:p>
        </p:txBody>
      </p:sp>
      <p:pic>
        <p:nvPicPr>
          <p:cNvPr id="10" name="Picture 10"/>
          <p:cNvPicPr>
            <a:picLocks noChangeAspect="1"/>
          </p:cNvPicPr>
          <p:nvPr/>
        </p:nvPicPr>
        <p:blipFill>
          <a:blip r:embed="rId4"/>
          <a:srcRect t="9894" b="989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教育目的的定义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导向作用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教育目的一经确立，就成为人们行动的指南，不仅为受教育者指明了发展方向，预定了发展结果，也为教育工作者指明了工作方向和奋斗目标。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激励作用</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目的是一种结果指向。人类的活动既是有目的、有意识、有计划的，那么也就应该是有着明确的方向和目标。教育活动因为有可以达成的最终目标，最终目标就可反过来成为一种激励的力量。</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评价作用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教育目的既是一个国家人才培养的质量规格和标准，同时也当然是衡量教育质量和效益的重要依据。教育目的的评价功能可集中体现在现代教育评估或教育督导行为中。</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教育目的的重要性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国家的教育目的是由国家提出来的，其决策要经过一定的组织程序，一般体现在国家的教育文本和教育法令中。</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国家的教育目的</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各级各类学校的培养目标是教育目的的具体化，是结合教育目的、社会要求和受教育者的特点制定的各级各类教育的培养要求。</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各级各类学校的培养目标</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教学目标是教育者在教育教学的过程中，在完成某一阶段（如一节课、一个单元或一个学期）工作时，希望受教育者达到的要求或产生的预期变化。</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教师的教学目标</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教育目的的层次结构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教育功能概述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5381" r="15381"/>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教育功能是指教育活动和系统对个体发展和社会发展所产生的各种实际的作用和影响。</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教育功能是人类教育活动和教育系统对个体发展和社会发展产生的作用与影响。</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教育功能是一个客观结果，是教育活动内部和外部诸因素与教育对象之间相互作用的结果。</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教育功能的定义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教育功能的分类</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个体发展功能和社会发展功能：教育的个体发展功能指教育对个体发展的影响和作用。它由教育活动的内部结构特征所决定，发生于教育活动内部，也称为教育的本体功能。教育的社会发展功能指教育对社会发展的影响和作用。教育作为社会结构的子系统，通过对人的培养进而影响社会的生存与发展。教育的社会功能是教育的本体功能在社会结构中的衍生，是教育的派生功能。</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正向功能与负向功能：教育的正向功能（积极功能）指教育有助于社会进步和个体发展的积极影响和作用。教育的育人功能、经济功能、政治功能、文化功能等多是正向功能。教育的负向功能（消极功能）指阻碍社会进步和个体发展的消极影响和作用。教育的负向功能是由于教育与政治、经济发展不相适应，教育者的价值观念与思维方式不正确、教育内部结构不合理等因素，使教育在不同程度上对社会和人的发展起阻碍作用。</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显性功能与隐性功能：显性教育功能是依照教育目的，教育在实际运行中所出现的与之相符合的结果。如促进人的全面和谐发展、促进社会的进步，就是显性教育功能的表现。隐性教育功能是伴随显性教育功能所出现的非预期的功能，如教育复制了现有的社会关系，再现了社会的不平等，对不同的儿童没有一视同仁等，都是隐性功能的表现。显性与隐性的区分是相对的，一旦隐性的潜在功能被有意识地开发、利用，就转变成了显性教育功能。</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教育通过培养人参与社会实践而推动社会的发展</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是培养人的社会实践活动，一方面通过所培养的人直接参与社会实践而推动社会的发展；另一方面又通过所培养的人影响社会意识形态而间接影响社会的发展。经济、政治作用于学校教育的中介环节是通过人来实现的，正是通过培养人这一中介环节对上层建筑和生产力诸因素发生作用。</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教育功能的释放除了受到社会生产力发展水平、政治制度、文…</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功能的释放不是无条件的，在不同的社会条件下发挥的功能不同。教育既具有相对独立性，又具有历史继承性，更多地表现出与其他社会子系统的一致性或同步性。在不同的社会条件下，教育的性质、目的、内容等各不相同，因而教育所起的作用也不相同。</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教育功能与社会发展的关系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教育目的与教育功能的关系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606" b="960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教育目的对教育功能的影响</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导向作用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教育目的是教育活动的出发点和归宿，对教育功能的发挥具有导向作用，它规定了教育活动的方向和目标。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激励作用</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教育目的能够激发教育者和受教育者的积极性和创造性，促使他们为实现教育目的而努力奋斗。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评价作用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教育目的是衡量和评价教育活动效果的重要标准，对教育功能的发挥具有监督和评价作用。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教育通过传授社会文化知识、培养社会角色等方式，促进个体的社会化进程，为实现教育目的提供社会基础。</a:t>
            </a:r>
          </a:p>
        </p:txBody>
      </p:sp>
      <p:pic>
        <p:nvPicPr>
          <p:cNvPr id="6" name="Picture 6"/>
          <p:cNvPicPr>
            <a:picLocks noChangeAspect="1"/>
          </p:cNvPicPr>
          <p:nvPr/>
        </p:nvPicPr>
        <p:blipFill>
          <a:blip r:embed="rId2"/>
          <a:srcRect t="11182" b="1118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社会化功能</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教育尊重个体的差异性和独特性，通过因材施教、个性化教学等方式，促进个体的全面发展，为实现教育目的提供个性基础。</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个性化功能</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83" r="2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教育通过整合各种教育资源和社会力量，形成教育合力，为实现教育目的提供有力保障。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整合功能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教育功能对教育目的的支撑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https://d.book118.com/435044143301011101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2024-09-10T09:15:42.429</cp:lastPrinted>
  <dcterms:created xsi:type="dcterms:W3CDTF">2024-09-10T01:15:42Z</dcterms:created>
  <dcterms:modified xsi:type="dcterms:W3CDTF">2024-09-10T01:15:44Z</dcterms:modified>
</cp:coreProperties>
</file>