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58FE67-6DC3-448B-846C-E85620F1C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12AD6-23DA-4557-A179-54EB8C60B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89E0C-563C-419A-9289-A44B78525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B5B82-403C-4F14-B9BA-4DBCE4E5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E94B98-3F3B-4398-A2D2-8DAC0434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54FC7-14DB-4376-BFAA-653D6F3B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824EC-3B05-4F96-BB2A-86666EA68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07599-AFDA-4D02-8282-B5ED9720A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B5FD7-800B-493D-B9CF-037CDAC06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04C3-E768-4392-8B1B-6E35AC800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45C6D-38F0-4A9C-AB72-7009D746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00334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城市工程质量验收标准与管理规定细则规定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城市工程质量问题处理规定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城市工程质量验收标准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验收流程与要求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按照施工进度，分阶段进行工程质量验收，包括基础施工、主体施工、装饰装修等阶段的验收。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确保工程符合设计图纸、施工规范和合同约定的质量标准，对不合格部分提出整改意见并要求施工单位整改。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主要包括对工程的结构安全、使用功能、观感质量等方面的检查。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依据国家相关法律法规、行业标准和地方规定，制定具体的验收标准，确保工程质量的可靠性。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采用观察、测量、试验等多种方法进行工程质量验收，确保数据的准确性和可靠性。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使用各种检测工具和仪器，如激光测距仪、回弹仪、拉拔仪等，对工程进行定量检测和分析。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城市工程质量管理体系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建立完善的组织架构，明确各部门的职责和分工，确保工程质量管理工作的有效实施。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制定完善的工程质量管理制度和规范，明确各项质量标准和验收要求。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加强工程质量管理人员和施工人员的培训，提高其专业技能和质量意识。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管理体系构成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25" b="1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坚持质量第一、预防为主的原则，强化过程控制和验收把关。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确保工程质量符合国家相关法律法规、技术标准和合同约定，实现工程的安全性、耐久性、经济性和环保性。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负责制定工程质量目标、提供合格工程材料和设备、组织工程验收等。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建设单位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负责按照设计文件和施工规范进行施工、确保工程质量符合要求等。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负责监督施工过程、审核工程质量、协调工程纠纷等。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监理单位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负责对工程质量进行监督检查、对工程质量事故进行调查处理等。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质量监督机构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城市工程质量管理规定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https://d.book118.com/435100334322011111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2024-09-17T21:30:46.955</cp:lastPrinted>
  <dcterms:created xsi:type="dcterms:W3CDTF">2024-09-17T13:30:46Z</dcterms:created>
  <dcterms:modified xsi:type="dcterms:W3CDTF">2024-09-17T13:30:48Z</dcterms:modified>
</cp:coreProperties>
</file>