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4FC6F-DE07-42E9-9721-48389E620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637A8-EC9F-43CA-AD80-AD7EC336F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640ED-BBF9-4EFB-977F-82B96EEC2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DBB1C-CEA2-430B-86CB-5D08A8132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25630B-AE4C-4DC6-87BE-1BC1D77DC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4F8389-CE81-440B-831C-1E44A0E5A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396A8B-99E5-43AD-92AA-CD958BBD7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C859A-0710-4AD0-A7CC-5BB7EB12C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36689-FD07-483B-8859-6197F4509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341D5-341B-4C02-815F-E3BAE0004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71AC1-862F-4984-AA52-07054C7EA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101024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4届高考语文作文模拟写作：兴趣与志趣\n## 1.兴趣与志趣的定义与重要性\n### 1.1兴趣与志趣的基本概念\n### 1.2兴趣与志趣的关系与区别\n### 1.3兴趣与志趣对个人发展的影响\n## 2.兴趣与志趣的培养方法\n### 2.1如何发现自己的兴趣与志趣\n### 2.2如何培养自己的兴趣与志趣\n### 2.3如何保持对兴趣与志趣的热情\n## 3.兴趣与志趣在高考作文中的应用\n### 3.1如何将兴趣与志趣融入高考作文\n### 3.2兴趣与志趣在高考作文中的案例分析\n### 3.3如何提高高考作文中兴趣与志趣的表现水平\n## 4.兴趣与志趣对未来职业的影响\n### 4.1兴趣与志趣与未来职业的关联\n### 4.2如何根据兴趣与志趣选择适合自己的职业\n### 4.3如何在职业生涯中保持对兴趣与志趣的追求\n## 5.兴趣与志趣对人生的影响\n### 5.1兴趣与志趣对人生价值观的影响\n### 5.2兴趣与志趣对人生幸福感的提升\n### 5.3如何通过兴趣与志趣实现人生的价值与意义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800"/>
              <a:t>2024届高考语文作文模拟写作：兴趣与志趣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兴趣与志趣的定义与重要性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兴趣是指个体对某事物或活动的积极情感反应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这种反应通常伴随着愉悦、满足和兴奋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兴趣可以激发个体的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学习动机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探索欲望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志趣是指个体对某事物或活动的持久而强烈的兴趣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志趣通常与个体的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人生目标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紧密相关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有志趣的个体更容易在某个领域取得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卓越成就</a:t>
                </a:r>
                <a:endParaRPr/>
              </a:p>
            </p:txBody>
          </p:sp>
          <p:pic>
            <p:nvPicPr>
              <p:cNvPr id="18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兴趣与志趣是相互关联的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兴趣可以发展为志趣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志趣可以激发兴趣</a:t>
                </a:r>
                <a:endParaRPr/>
              </a:p>
            </p:txBody>
          </p:sp>
          <p:pic>
            <p:nvPicPr>
              <p:cNvPr id="18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兴趣与志趣的基本概念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兴趣与志趣都是个体对某事物或活动的偏好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兴趣是短暂的，可能随着时间和环境的变化而改变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志趣是持久的，通常不受时间和环境的影响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兴趣与志趣的区别在于持久性和强度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兴趣通常是短暂的，而志趣是持久的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兴趣的强度通常较低，而志趣的强度较高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兴趣与志趣的关系与区别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兴趣与志趣对个体的认知发展具有重要影响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兴趣可以激发个体的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好奇心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求知欲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志趣可以促使个体在某个领域进行深入的学习和探索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兴趣与志趣对个体的心理健康具有积极意义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兴趣可以帮助个体摆脱压力和烦恼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志趣可以让个体体验到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成就感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自我实现</a:t>
                </a:r>
                <a:endParaRPr/>
              </a:p>
            </p:txBody>
          </p:sp>
          <p:pic>
            <p:nvPicPr>
              <p:cNvPr id="21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兴趣与志趣对个体的职业发展具有重要指导作用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兴趣可以帮助个体找到适合自己的职业方向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志趣可以激发个体在职业领域取得卓越成就</a:t>
                </a:r>
                <a:endParaRPr/>
              </a:p>
            </p:txBody>
          </p:sp>
          <p:pic>
            <p:nvPicPr>
              <p:cNvPr id="22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兴趣与志趣对个人发展的影响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兴趣与志趣的培养方法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通过反思和自我评估发现自己的兴趣与志趣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思考自己在过去的经历中哪些事情让自己感到愉悦和满足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分析自己的价值观和人生目标，找出与自己志趣相投的领域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通过尝试和实践发现自己的兴趣与志趣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参加各种活动和实践，了解自己在不同领域的表现和潜力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在尝试和实践中发现自己的优点和不足，调整自己的兴趣和志趣</a:t>
                </a:r>
                <a:endParaRPr/>
              </a:p>
            </p:txBody>
          </p:sp>
          <p:pic>
            <p:nvPicPr>
              <p:cNvPr id="2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通过交流和观察发现自己的兴趣与志趣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与他人交流，了解他们的兴趣和志趣，从中找到自己的共鸣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观察自己在不同环境下的表现，找出与自己兴趣和志趣相关的线索</a:t>
                </a:r>
                <a:endParaRPr/>
              </a:p>
            </p:txBody>
          </p:sp>
          <p:pic>
            <p:nvPicPr>
              <p:cNvPr id="2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如何发现自己的兴趣与志趣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制定目标和计划培养自己的兴趣与志趣</a:t>
                </a:r>
                <a:endParaRPr/>
              </a:p>
            </p:txBody>
          </p:sp>
          <p:sp>
            <p:nvSpPr>
              <p:cNvPr id="24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设定具体的目标，明确自己要在某个领域达到什么程度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制定详细的计划，包括学习、实践和反思等环节</a:t>
                </a:r>
                <a:endParaRPr/>
              </a:p>
            </p:txBody>
          </p:sp>
        </p:grpSp>
        <p:grpSp>
          <p:nvGrpSpPr>
            <p:cNvPr id="24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投入时间和精力培养自己的兴趣与志趣</a:t>
                </a:r>
                <a:endParaRPr/>
              </a:p>
            </p:txBody>
          </p:sp>
          <p:sp>
            <p:nvSpPr>
              <p:cNvPr id="2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确保在培养兴趣和志趣的过程中有足够的时间和精力投入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学会合理安排时间，平衡学习、工作和娱乐的关系</a:t>
                </a:r>
                <a:endParaRPr/>
              </a:p>
            </p:txBody>
          </p:sp>
        </p:grpSp>
        <p:grpSp>
          <p:nvGrpSpPr>
            <p:cNvPr id="25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保持积极心态培养自己的兴趣与志趣</a:t>
                </a:r>
                <a:endParaRPr/>
              </a:p>
            </p:txBody>
          </p:sp>
          <p:sp>
            <p:nvSpPr>
              <p:cNvPr id="2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培养自信和乐观的心态，相信自己有能力实现目标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在遇到困难和挫折时，保持坚持和毅力，不放弃自己的兴趣和志趣</a:t>
                </a:r>
                <a:endParaRPr/>
              </a:p>
            </p:txBody>
          </p:sp>
        </p:grpSp>
      </p:grpSp>
      <p:pic>
        <p:nvPicPr>
          <p:cNvPr id="25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如何培养自己的兴趣与志趣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通过持续学习和实践保持对兴趣与志趣的热情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不断学习新知识和技能，提高自己在某个领域的水平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积极参与实践活动，将所学知识和技能应用到实际中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通过分享和交流保持对兴趣与志趣的热情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与他人分享自己的学习成果和实践经验，获得认可和鼓励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与志同道合的人交流，互相学习和激励，共同进步</a:t>
                </a:r>
                <a:endParaRPr/>
              </a:p>
            </p:txBody>
          </p:sp>
          <p:pic>
            <p:nvPicPr>
              <p:cNvPr id="27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通过调整和优化保持对兴趣与志趣的热情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在学习与实践过程中，发现问题和不满意的地方，及时调整和改进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优化自己的学习方法和实践策略，提高兴趣和志趣的热情</a:t>
                </a:r>
                <a:endParaRPr/>
              </a:p>
            </p:txBody>
          </p:sp>
          <p:pic>
            <p:nvPicPr>
              <p:cNvPr id="27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如何保持对兴趣与志趣的热情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兴趣与志趣在高考作文中的应用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在作文中展示自己的兴趣与志趣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通过讲述自己的经历和故事，展示自己对某个领域的兴趣和志趣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通过描述自己的梦想和目标，展示自己对未来发展的期望和信心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在作文中论证自己的兴趣与志趣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运用事实和例子，论证自己的兴趣和志趣的合理性和价值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阐述自己的观点和看法，论证兴趣和志趣对个人发展的重要性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在作文中升华自己的兴趣与志趣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通过思考和创新，将兴趣和志趣提升到更高层次，体现自己的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人生观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通过文采和修辞，将兴趣和志趣表现得更加生动和感人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如何将兴趣与志趣融入高考作文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https://d.book118.com/435101024311011111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2024届高考语文作文模拟写作：兴趣与志趣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2024-09-17T18:14:04.460</cp:lastPrinted>
  <dcterms:created xsi:type="dcterms:W3CDTF">2024-09-17T10:14:04Z</dcterms:created>
  <dcterms:modified xsi:type="dcterms:W3CDTF">2024-09-17T10:14:06Z</dcterms:modified>
</cp:coreProperties>
</file>